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9" r:id="rId2"/>
  </p:sldMasterIdLst>
  <p:notesMasterIdLst>
    <p:notesMasterId r:id="rId18"/>
  </p:notesMasterIdLst>
  <p:sldIdLst>
    <p:sldId id="256" r:id="rId3"/>
    <p:sldId id="257" r:id="rId4"/>
    <p:sldId id="269" r:id="rId5"/>
    <p:sldId id="258" r:id="rId6"/>
    <p:sldId id="268" r:id="rId7"/>
    <p:sldId id="259" r:id="rId8"/>
    <p:sldId id="260" r:id="rId9"/>
    <p:sldId id="261" r:id="rId10"/>
    <p:sldId id="262" r:id="rId11"/>
    <p:sldId id="263" r:id="rId12"/>
    <p:sldId id="270" r:id="rId13"/>
    <p:sldId id="264" r:id="rId14"/>
    <p:sldId id="265" r:id="rId15"/>
    <p:sldId id="266" r:id="rId16"/>
    <p:sldId id="267" r:id="rId17"/>
  </p:sldIdLst>
  <p:sldSz cx="12192000" cy="6858000"/>
  <p:notesSz cx="6858000" cy="9144000"/>
  <p:embeddedFontLst>
    <p:embeddedFont>
      <p:font typeface="Arial Black" panose="020B0A04020102020204" pitchFamily="34" charset="0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g0YLftPJMkikqNjdj6EkflqRMU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85679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722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128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430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24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21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89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83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99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9840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2386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1568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61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7;p14"/>
          <p:cNvGrpSpPr/>
          <p:nvPr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</p:grpSpPr>
        <p:sp>
          <p:nvSpPr>
            <p:cNvPr id="8" name="Google Shape;8;p14"/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/>
              <a:ahLst/>
              <a:cxnLst/>
              <a:rect l="l" t="t" r="r" b="b"/>
              <a:pathLst>
                <a:path w="1906136" h="2468044" extrusionOk="0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14"/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/>
              <a:ahLst/>
              <a:cxnLst/>
              <a:rect l="l" t="t" r="r" b="b"/>
              <a:pathLst>
                <a:path w="2992697" h="1030680" extrusionOk="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4"/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/>
              <a:ahLst/>
              <a:cxnLst/>
              <a:rect l="l" t="t" r="r" b="b"/>
              <a:pathLst>
                <a:path w="34149" h="15522" extrusionOk="0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4"/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/>
              <a:ahLst/>
              <a:cxnLst/>
              <a:rect l="l" t="t" r="r" b="b"/>
              <a:pathLst>
                <a:path w="34149" h="9313" extrusionOk="0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4"/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/>
              <a:ahLst/>
              <a:cxnLst/>
              <a:rect l="l" t="t" r="r" b="b"/>
              <a:pathLst>
                <a:path w="37253" h="40357" extrusionOk="0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4"/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/>
              <a:ahLst/>
              <a:cxnLst/>
              <a:rect l="l" t="t" r="r" b="b"/>
              <a:pathLst>
                <a:path w="170745" h="90029" extrusionOk="0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4"/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/>
              <a:ahLst/>
              <a:cxnLst/>
              <a:rect l="l" t="t" r="r" b="b"/>
              <a:pathLst>
                <a:path w="139700" h="152118" extrusionOk="0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4"/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/>
              <a:ahLst/>
              <a:cxnLst/>
              <a:rect l="l" t="t" r="r" b="b"/>
              <a:pathLst>
                <a:path w="24835" h="12417" extrusionOk="0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4"/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/>
              <a:ahLst/>
              <a:cxnLst/>
              <a:rect l="l" t="t" r="r" b="b"/>
              <a:pathLst>
                <a:path w="12417" h="6208" extrusionOk="0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4"/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/>
              <a:ahLst/>
              <a:cxnLst/>
              <a:rect l="l" t="t" r="r" b="b"/>
              <a:pathLst>
                <a:path w="96238" h="58984" extrusionOk="0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4"/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/>
              <a:ahLst/>
              <a:cxnLst/>
              <a:rect l="l" t="t" r="r" b="b"/>
              <a:pathLst>
                <a:path w="43462" h="27940" extrusionOk="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4"/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/>
              <a:ahLst/>
              <a:cxnLst/>
              <a:rect l="l" t="t" r="r" b="b"/>
              <a:pathLst>
                <a:path w="260774" h="310445" extrusionOk="0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/>
              <a:ahLst/>
              <a:cxnLst/>
              <a:rect l="l" t="t" r="r" b="b"/>
              <a:pathLst>
                <a:path w="15522" h="12417" extrusionOk="0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4"/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/>
              <a:ahLst/>
              <a:cxnLst/>
              <a:rect l="l" t="t" r="r" b="b"/>
              <a:pathLst>
                <a:path w="15522" h="6208" extrusionOk="0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4"/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/>
              <a:ahLst/>
              <a:cxnLst/>
              <a:rect l="l" t="t" r="r" b="b"/>
              <a:pathLst>
                <a:path w="71402" h="49671" extrusionOk="0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4"/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/>
              <a:ahLst/>
              <a:cxnLst/>
              <a:rect l="l" t="t" r="r" b="b"/>
              <a:pathLst>
                <a:path w="108656" h="80715" extrusionOk="0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4"/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/>
              <a:ahLst/>
              <a:cxnLst/>
              <a:rect l="l" t="t" r="r" b="b"/>
              <a:pathLst>
                <a:path w="12417" h="9313" extrusionOk="0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4"/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/>
              <a:ahLst/>
              <a:cxnLst/>
              <a:rect l="l" t="t" r="r" b="b"/>
              <a:pathLst>
                <a:path w="12417" h="12417" extrusionOk="0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4"/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/>
              <a:ahLst/>
              <a:cxnLst/>
              <a:rect l="l" t="t" r="r" b="b"/>
              <a:pathLst>
                <a:path w="15522" h="6208" extrusionOk="0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4"/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/>
              <a:ahLst/>
              <a:cxnLst/>
              <a:rect l="l" t="t" r="r" b="b"/>
              <a:pathLst>
                <a:path w="12417" h="24835" extrusionOk="0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4"/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/>
              <a:ahLst/>
              <a:cxnLst/>
              <a:rect l="l" t="t" r="r" b="b"/>
              <a:pathLst>
                <a:path w="406683" h="447041" extrusionOk="0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4"/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/>
              <a:ahLst/>
              <a:cxnLst/>
              <a:rect l="l" t="t" r="r" b="b"/>
              <a:pathLst>
                <a:path w="43462" h="15522" extrusionOk="0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4"/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/>
              <a:ahLst/>
              <a:cxnLst/>
              <a:rect l="l" t="t" r="r" b="b"/>
              <a:pathLst>
                <a:path w="24835" h="9313" extrusionOk="0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4"/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/>
              <a:ahLst/>
              <a:cxnLst/>
              <a:rect l="l" t="t" r="r" b="b"/>
              <a:pathLst>
                <a:path w="24835" h="40357" extrusionOk="0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4"/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/>
              <a:ahLst/>
              <a:cxnLst/>
              <a:rect l="l" t="t" r="r" b="b"/>
              <a:pathLst>
                <a:path w="34149" h="21731" extrusionOk="0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4"/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/>
              <a:ahLst/>
              <a:cxnLst/>
              <a:rect l="l" t="t" r="r" b="b"/>
              <a:pathLst>
                <a:path w="2967861" h="2340761" extrusionOk="0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4"/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/>
              <a:ahLst/>
              <a:cxnLst/>
              <a:rect l="l" t="t" r="r" b="b"/>
              <a:pathLst>
                <a:path w="74506" h="99342" extrusionOk="0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4"/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/>
              <a:ahLst/>
              <a:cxnLst/>
              <a:rect l="l" t="t" r="r" b="b"/>
              <a:pathLst>
                <a:path w="40357" h="34149" extrusionOk="0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4"/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/>
              <a:ahLst/>
              <a:cxnLst/>
              <a:rect l="l" t="t" r="r" b="b"/>
              <a:pathLst>
                <a:path w="55880" h="96238" extrusionOk="0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4"/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/>
              <a:ahLst/>
              <a:cxnLst/>
              <a:rect l="l" t="t" r="r" b="b"/>
              <a:pathLst>
                <a:path w="21731" h="27940" extrusionOk="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4"/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/>
              <a:ahLst/>
              <a:cxnLst/>
              <a:rect l="l" t="t" r="r" b="b"/>
              <a:pathLst>
                <a:path w="86924" h="68298" extrusionOk="0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4"/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/>
              <a:ahLst/>
              <a:cxnLst/>
              <a:rect l="l" t="t" r="r" b="b"/>
              <a:pathLst>
                <a:path w="235938" h="102447" extrusionOk="0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4"/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/>
              <a:ahLst/>
              <a:cxnLst/>
              <a:rect l="l" t="t" r="r" b="b"/>
              <a:pathLst>
                <a:path w="24835" h="58984" extrusionOk="0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4"/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/>
              <a:ahLst/>
              <a:cxnLst/>
              <a:rect l="l" t="t" r="r" b="b"/>
              <a:pathLst>
                <a:path w="68298" h="65193" extrusionOk="0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4"/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/>
              <a:ahLst/>
              <a:cxnLst/>
              <a:rect l="l" t="t" r="r" b="b"/>
              <a:pathLst>
                <a:path w="83820" h="139700" extrusionOk="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/>
              <a:ahLst/>
              <a:cxnLst/>
              <a:rect l="l" t="t" r="r" b="b"/>
              <a:pathLst>
                <a:path w="46566" h="15522" extrusionOk="0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/>
              <a:ahLst/>
              <a:cxnLst/>
              <a:rect l="l" t="t" r="r" b="b"/>
              <a:pathLst>
                <a:path w="55880" h="31044" extrusionOk="0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/>
              <a:ahLst/>
              <a:cxnLst/>
              <a:rect l="l" t="t" r="r" b="b"/>
              <a:pathLst>
                <a:path w="15522" h="12417" extrusionOk="0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4"/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/>
              <a:ahLst/>
              <a:cxnLst/>
              <a:rect l="l" t="t" r="r" b="b"/>
              <a:pathLst>
                <a:path w="40357" h="46566" extrusionOk="0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4"/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/>
              <a:ahLst/>
              <a:cxnLst/>
              <a:rect l="l" t="t" r="r" b="b"/>
              <a:pathLst>
                <a:path w="24835" h="12417" extrusionOk="0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4"/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/>
              <a:ahLst/>
              <a:cxnLst/>
              <a:rect l="l" t="t" r="r" b="b"/>
              <a:pathLst>
                <a:path w="27940" h="15522" extrusionOk="0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4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4"/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/>
              <a:ahLst/>
              <a:cxnLst/>
              <a:rect l="l" t="t" r="r" b="b"/>
              <a:pathLst>
                <a:path w="18626" h="37253" extrusionOk="0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4"/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/>
              <a:ahLst/>
              <a:cxnLst/>
              <a:rect l="l" t="t" r="r" b="b"/>
              <a:pathLst>
                <a:path w="149013" h="161431" extrusionOk="0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4"/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/>
              <a:ahLst/>
              <a:cxnLst/>
              <a:rect l="l" t="t" r="r" b="b"/>
              <a:pathLst>
                <a:path w="15522" h="46566" extrusionOk="0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4"/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/>
              <a:ahLst/>
              <a:cxnLst/>
              <a:rect l="l" t="t" r="r" b="b"/>
              <a:pathLst>
                <a:path w="58984" h="31044" extrusionOk="0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4"/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/>
              <a:ahLst/>
              <a:cxnLst/>
              <a:rect l="l" t="t" r="r" b="b"/>
              <a:pathLst>
                <a:path w="291819" h="152118" extrusionOk="0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4"/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/>
              <a:ahLst/>
              <a:cxnLst/>
              <a:rect l="l" t="t" r="r" b="b"/>
              <a:pathLst>
                <a:path w="37253" h="34149" extrusionOk="0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/>
              <a:ahLst/>
              <a:cxnLst/>
              <a:rect l="l" t="t" r="r" b="b"/>
              <a:pathLst>
                <a:path w="43462" h="34149" extrusionOk="0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/>
              <a:ahLst/>
              <a:cxnLst/>
              <a:rect l="l" t="t" r="r" b="b"/>
              <a:pathLst>
                <a:path w="18626" h="31044" extrusionOk="0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/>
              <a:ahLst/>
              <a:cxnLst/>
              <a:rect l="l" t="t" r="r" b="b"/>
              <a:pathLst>
                <a:path w="12417" h="18626" extrusionOk="0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/>
              <a:ahLst/>
              <a:cxnLst/>
              <a:rect l="l" t="t" r="r" b="b"/>
              <a:pathLst>
                <a:path w="24835" h="15522" extrusionOk="0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/>
              <a:ahLst/>
              <a:cxnLst/>
              <a:rect l="l" t="t" r="r" b="b"/>
              <a:pathLst>
                <a:path w="18626" h="9313" extrusionOk="0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/>
              <a:ahLst/>
              <a:cxnLst/>
              <a:rect l="l" t="t" r="r" b="b"/>
              <a:pathLst>
                <a:path w="34149" h="15522" extrusionOk="0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/>
              <a:ahLst/>
              <a:cxnLst/>
              <a:rect l="l" t="t" r="r" b="b"/>
              <a:pathLst>
                <a:path w="34149" h="12417" extrusionOk="0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/>
              <a:ahLst/>
              <a:cxnLst/>
              <a:rect l="l" t="t" r="r" b="b"/>
              <a:pathLst>
                <a:path w="229729" h="266983" extrusionOk="0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/>
              <a:ahLst/>
              <a:cxnLst/>
              <a:rect l="l" t="t" r="r" b="b"/>
              <a:pathLst>
                <a:path w="43462" h="18626" extrusionOk="0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/>
              <a:ahLst/>
              <a:cxnLst/>
              <a:rect l="l" t="t" r="r" b="b"/>
              <a:pathLst>
                <a:path w="15522" h="24835" extrusionOk="0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/>
              <a:ahLst/>
              <a:cxnLst/>
              <a:rect l="l" t="t" r="r" b="b"/>
              <a:pathLst>
                <a:path w="99342" h="108656" extrusionOk="0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/>
              <a:ahLst/>
              <a:cxnLst/>
              <a:rect l="l" t="t" r="r" b="b"/>
              <a:pathLst>
                <a:path w="21731" h="34149" extrusionOk="0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/>
              <a:ahLst/>
              <a:cxnLst/>
              <a:rect l="l" t="t" r="r" b="b"/>
              <a:pathLst>
                <a:path w="24835" h="55880" extrusionOk="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/>
              <a:ahLst/>
              <a:cxnLst/>
              <a:rect l="l" t="t" r="r" b="b"/>
              <a:pathLst>
                <a:path w="599160" h="468773" extrusionOk="0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/>
              <a:ahLst/>
              <a:cxnLst/>
              <a:rect l="l" t="t" r="r" b="b"/>
              <a:pathLst>
                <a:path w="55880" h="37253" extrusionOk="0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/>
              <a:ahLst/>
              <a:cxnLst/>
              <a:rect l="l" t="t" r="r" b="b"/>
              <a:pathLst>
                <a:path w="301132" h="207998" extrusionOk="0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/>
              <a:ahLst/>
              <a:cxnLst/>
              <a:rect l="l" t="t" r="r" b="b"/>
              <a:pathLst>
                <a:path w="24835" h="21731" extrusionOk="0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/>
              <a:ahLst/>
              <a:cxnLst/>
              <a:rect l="l" t="t" r="r" b="b"/>
              <a:pathLst>
                <a:path w="93133" h="145909" extrusionOk="0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/>
              <a:ahLst/>
              <a:cxnLst/>
              <a:rect l="l" t="t" r="r" b="b"/>
              <a:pathLst>
                <a:path w="117969" h="136596" extrusionOk="0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/>
              <a:ahLst/>
              <a:cxnLst/>
              <a:rect l="l" t="t" r="r" b="b"/>
              <a:pathLst>
                <a:path w="18626" h="27940" extrusionOk="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/>
              <a:ahLst/>
              <a:cxnLst/>
              <a:rect l="l" t="t" r="r" b="b"/>
              <a:pathLst>
                <a:path w="18626" h="21731" extrusionOk="0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/>
              <a:ahLst/>
              <a:cxnLst/>
              <a:rect l="l" t="t" r="r" b="b"/>
              <a:pathLst>
                <a:path w="18626" h="15522" extrusionOk="0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/>
              <a:ahLst/>
              <a:cxnLst/>
              <a:rect l="l" t="t" r="r" b="b"/>
              <a:pathLst>
                <a:path w="12417" h="12417" extrusionOk="0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/>
              <a:ahLst/>
              <a:cxnLst/>
              <a:rect l="l" t="t" r="r" b="b"/>
              <a:pathLst>
                <a:path w="52775" h="68298" extrusionOk="0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/>
              <a:ahLst/>
              <a:cxnLst/>
              <a:rect l="l" t="t" r="r" b="b"/>
              <a:pathLst>
                <a:path w="9313" h="12417" extrusionOk="0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/>
              <a:ahLst/>
              <a:cxnLst/>
              <a:rect l="l" t="t" r="r" b="b"/>
              <a:pathLst>
                <a:path w="34149" h="18626" extrusionOk="0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/>
              <a:ahLst/>
              <a:cxnLst/>
              <a:rect l="l" t="t" r="r" b="b"/>
              <a:pathLst>
                <a:path w="155222" h="58984" extrusionOk="0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/>
              <a:ahLst/>
              <a:cxnLst/>
              <a:rect l="l" t="t" r="r" b="b"/>
              <a:pathLst>
                <a:path w="12417" h="24835" extrusionOk="0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/>
              <a:ahLst/>
              <a:cxnLst/>
              <a:rect l="l" t="t" r="r" b="b"/>
              <a:pathLst>
                <a:path w="27940" h="15522" extrusionOk="0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/>
              <a:ahLst/>
              <a:cxnLst/>
              <a:rect l="l" t="t" r="r" b="b"/>
              <a:pathLst>
                <a:path w="99342" h="207998" extrusionOk="0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/>
              <a:ahLst/>
              <a:cxnLst/>
              <a:rect l="l" t="t" r="r" b="b"/>
              <a:pathLst>
                <a:path w="74506" h="31044" extrusionOk="0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/>
              <a:ahLst/>
              <a:cxnLst/>
              <a:rect l="l" t="t" r="r" b="b"/>
              <a:pathLst>
                <a:path w="34149" h="31044" extrusionOk="0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/>
              <a:ahLst/>
              <a:cxnLst/>
              <a:rect l="l" t="t" r="r" b="b"/>
              <a:pathLst>
                <a:path w="12417" h="18626" extrusionOk="0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/>
              <a:ahLst/>
              <a:cxnLst/>
              <a:rect l="l" t="t" r="r" b="b"/>
              <a:pathLst>
                <a:path w="58984" h="52775" extrusionOk="0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/>
              <a:ahLst/>
              <a:cxnLst/>
              <a:rect l="l" t="t" r="r" b="b"/>
              <a:pathLst>
                <a:path w="86924" h="34149" extrusionOk="0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/>
              <a:ahLst/>
              <a:cxnLst/>
              <a:rect l="l" t="t" r="r" b="b"/>
              <a:pathLst>
                <a:path w="34149" h="12417" extrusionOk="0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/>
              <a:ahLst/>
              <a:cxnLst/>
              <a:rect l="l" t="t" r="r" b="b"/>
              <a:pathLst>
                <a:path w="55880" h="43462" extrusionOk="0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/>
              <a:ahLst/>
              <a:cxnLst/>
              <a:rect l="l" t="t" r="r" b="b"/>
              <a:pathLst>
                <a:path w="24835" h="21731" extrusionOk="0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/>
              <a:ahLst/>
              <a:cxnLst/>
              <a:rect l="l" t="t" r="r" b="b"/>
              <a:pathLst>
                <a:path w="37253" h="31044" extrusionOk="0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/>
              <a:ahLst/>
              <a:cxnLst/>
              <a:rect l="l" t="t" r="r" b="b"/>
              <a:pathLst>
                <a:path w="18626" h="9313" extrusionOk="0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/>
              <a:ahLst/>
              <a:cxnLst/>
              <a:rect l="l" t="t" r="r" b="b"/>
              <a:pathLst>
                <a:path w="31044" h="34149" extrusionOk="0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/>
              <a:ahLst/>
              <a:cxnLst/>
              <a:rect l="l" t="t" r="r" b="b"/>
              <a:pathLst>
                <a:path w="245252" h="170745" extrusionOk="0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/>
              <a:ahLst/>
              <a:cxnLst/>
              <a:rect l="l" t="t" r="r" b="b"/>
              <a:pathLst>
                <a:path w="37253" h="27940" extrusionOk="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/>
              <a:ahLst/>
              <a:cxnLst/>
              <a:rect l="l" t="t" r="r" b="b"/>
              <a:pathLst>
                <a:path w="93133" h="86924" extrusionOk="0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/>
              <a:ahLst/>
              <a:cxnLst/>
              <a:rect l="l" t="t" r="r" b="b"/>
              <a:pathLst>
                <a:path w="93133" h="111760" extrusionOk="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/>
              <a:ahLst/>
              <a:cxnLst/>
              <a:rect l="l" t="t" r="r" b="b"/>
              <a:pathLst>
                <a:path w="27940" h="40357" extrusionOk="0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/>
              <a:ahLst/>
              <a:cxnLst/>
              <a:rect l="l" t="t" r="r" b="b"/>
              <a:pathLst>
                <a:path w="40357" h="34149" extrusionOk="0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/>
              <a:ahLst/>
              <a:cxnLst/>
              <a:rect l="l" t="t" r="r" b="b"/>
              <a:pathLst>
                <a:path w="21731" h="27940" extrusionOk="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/>
              <a:ahLst/>
              <a:cxnLst/>
              <a:rect l="l" t="t" r="r" b="b"/>
              <a:pathLst>
                <a:path w="43462" h="189371" extrusionOk="0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/>
              <a:ahLst/>
              <a:cxnLst/>
              <a:rect l="l" t="t" r="r" b="b"/>
              <a:pathLst>
                <a:path w="34149" h="43462" extrusionOk="0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/>
              <a:ahLst/>
              <a:cxnLst/>
              <a:rect l="l" t="t" r="r" b="b"/>
              <a:pathLst>
                <a:path w="18626" h="18626" extrusionOk="0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/>
              <a:ahLst/>
              <a:cxnLst/>
              <a:rect l="l" t="t" r="r" b="b"/>
              <a:pathLst>
                <a:path w="111760" h="217312" extrusionOk="0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/>
              <a:ahLst/>
              <a:cxnLst/>
              <a:rect l="l" t="t" r="r" b="b"/>
              <a:pathLst>
                <a:path w="24835" h="34149" extrusionOk="0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/>
              <a:ahLst/>
              <a:cxnLst/>
              <a:rect l="l" t="t" r="r" b="b"/>
              <a:pathLst>
                <a:path w="49671" h="27940" extrusionOk="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/>
              <a:ahLst/>
              <a:cxnLst/>
              <a:rect l="l" t="t" r="r" b="b"/>
              <a:pathLst>
                <a:path w="55880" h="21731" extrusionOk="0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/>
              <a:ahLst/>
              <a:cxnLst/>
              <a:rect l="l" t="t" r="r" b="b"/>
              <a:pathLst>
                <a:path w="18626" h="27940" extrusionOk="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/>
              <a:ahLst/>
              <a:cxnLst/>
              <a:rect l="l" t="t" r="r" b="b"/>
              <a:pathLst>
                <a:path w="52775" h="80715" extrusionOk="0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/>
              <a:ahLst/>
              <a:cxnLst/>
              <a:rect l="l" t="t" r="r" b="b"/>
              <a:pathLst>
                <a:path w="31044" h="18626" extrusionOk="0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/>
              <a:ahLst/>
              <a:cxnLst/>
              <a:rect l="l" t="t" r="r" b="b"/>
              <a:pathLst>
                <a:path w="158327" h="117969" extrusionOk="0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/>
          <p:nvPr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>
            <a:spLocks noGrp="1"/>
          </p:cNvSpPr>
          <p:nvPr>
            <p:ph type="pic" idx="2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26"/>
          <p:cNvSpPr>
            <a:spLocks noGrp="1"/>
          </p:cNvSpPr>
          <p:nvPr>
            <p:ph type="pic" idx="3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6"/>
          <p:cNvSpPr>
            <a:spLocks noGrp="1"/>
          </p:cNvSpPr>
          <p:nvPr>
            <p:ph type="pic" idx="4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6"/>
          <p:cNvSpPr>
            <a:spLocks noGrp="1"/>
          </p:cNvSpPr>
          <p:nvPr>
            <p:ph type="pic" idx="5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27"/>
          <p:cNvGrpSpPr/>
          <p:nvPr/>
        </p:nvGrpSpPr>
        <p:grpSpPr>
          <a:xfrm flipH="1">
            <a:off x="722147" y="1529130"/>
            <a:ext cx="4407202" cy="4681248"/>
            <a:chOff x="6446339" y="1280897"/>
            <a:chExt cx="4320717" cy="5285178"/>
          </a:xfrm>
        </p:grpSpPr>
        <p:sp>
          <p:nvSpPr>
            <p:cNvPr id="275" name="Google Shape;275;p27"/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/>
              <a:ahLst/>
              <a:cxnLst/>
              <a:rect l="l" t="t" r="r" b="b"/>
              <a:pathLst>
                <a:path w="847725" h="390525" extrusionOk="0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/>
              <a:ahLst/>
              <a:cxnLst/>
              <a:rect l="l" t="t" r="r" b="b"/>
              <a:pathLst>
                <a:path w="828675" h="381000" extrusionOk="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/>
              <a:ahLst/>
              <a:cxnLst/>
              <a:rect l="l" t="t" r="r" b="b"/>
              <a:pathLst>
                <a:path w="1800225" h="1914525" extrusionOk="0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/>
              <a:ahLst/>
              <a:cxnLst/>
              <a:rect l="l" t="t" r="r" b="b"/>
              <a:pathLst>
                <a:path w="1771650" h="1666875" extrusionOk="0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/>
              <a:ahLst/>
              <a:cxnLst/>
              <a:rect l="l" t="t" r="r" b="b"/>
              <a:pathLst>
                <a:path w="1628775" h="1419225" extrusionOk="0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/>
              <a:ahLst/>
              <a:cxnLst/>
              <a:rect l="l" t="t" r="r" b="b"/>
              <a:pathLst>
                <a:path w="1685925" h="361950" extrusionOk="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/>
              <a:ahLst/>
              <a:cxnLst/>
              <a:rect l="l" t="t" r="r" b="b"/>
              <a:pathLst>
                <a:path w="2775473" h="3394037" extrusionOk="0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2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7"/>
          <p:cNvSpPr>
            <a:spLocks noGrp="1"/>
          </p:cNvSpPr>
          <p:nvPr>
            <p:ph type="pic" idx="2"/>
          </p:nvPr>
        </p:nvSpPr>
        <p:spPr>
          <a:xfrm flipH="1">
            <a:off x="973352" y="1721796"/>
            <a:ext cx="4027726" cy="31809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ontents slide layout">
  <p:cSld name="13_Contents slide layou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0"/>
          <p:cNvGrpSpPr/>
          <p:nvPr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288" name="Google Shape;288;p30"/>
            <p:cNvSpPr/>
            <p:nvPr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0" name="Google Shape;290;p30"/>
            <p:cNvGrpSpPr/>
            <p:nvPr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91" name="Google Shape;291;p30"/>
              <p:cNvSpPr/>
              <p:nvPr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2505251" y="5208531"/>
                <a:ext cx="87734" cy="97215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" name="Google Shape;293;p30"/>
          <p:cNvGrpSpPr/>
          <p:nvPr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294" name="Google Shape;294;p30"/>
            <p:cNvSpPr/>
            <p:nvPr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30"/>
            <p:cNvGrpSpPr/>
            <p:nvPr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2505251" y="5208531"/>
                <a:ext cx="87734" cy="97215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9" name="Google Shape;299;p30"/>
          <p:cNvSpPr>
            <a:spLocks noGrp="1"/>
          </p:cNvSpPr>
          <p:nvPr>
            <p:ph type="pic" idx="2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30"/>
          <p:cNvSpPr>
            <a:spLocks noGrp="1"/>
          </p:cNvSpPr>
          <p:nvPr>
            <p:ph type="pic" idx="3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1" name="Google Shape;301;p30"/>
          <p:cNvGrpSpPr/>
          <p:nvPr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302" name="Google Shape;302;p30"/>
            <p:cNvSpPr/>
            <p:nvPr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4" name="Google Shape;304;p30"/>
            <p:cNvGrpSpPr/>
            <p:nvPr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2505251" y="5208531"/>
                <a:ext cx="87734" cy="97215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7" name="Google Shape;307;p30"/>
          <p:cNvSpPr>
            <a:spLocks noGrp="1"/>
          </p:cNvSpPr>
          <p:nvPr>
            <p:ph type="pic" idx="4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2"/>
          <p:cNvGrpSpPr/>
          <p:nvPr/>
        </p:nvGrpSpPr>
        <p:grpSpPr>
          <a:xfrm>
            <a:off x="174448" y="261016"/>
            <a:ext cx="10410651" cy="5719948"/>
            <a:chOff x="-548507" y="477868"/>
            <a:chExt cx="11570450" cy="6357177"/>
          </a:xfrm>
        </p:grpSpPr>
        <p:sp>
          <p:nvSpPr>
            <p:cNvPr id="313" name="Google Shape;313;p32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/>
              <a:ahLst/>
              <a:cxnLst/>
              <a:rect l="l" t="t" r="r" b="b"/>
              <a:pathLst>
                <a:path w="1657350" h="57150" extrusionOk="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/>
              <a:ahLst/>
              <a:cxnLst/>
              <a:rect l="l" t="t" r="r" b="b"/>
              <a:pathLst>
                <a:path w="1314450" h="857250" extrusionOk="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/>
              <a:ahLst/>
              <a:cxnLst/>
              <a:rect l="l" t="t" r="r" b="b"/>
              <a:pathLst>
                <a:path w="1200150" h="733425" extrusionOk="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-548507" y="6164484"/>
              <a:ext cx="11570450" cy="460187"/>
            </a:xfrm>
            <a:custGeom>
              <a:avLst/>
              <a:gdLst/>
              <a:ahLst/>
              <a:cxnLst/>
              <a:rect l="l" t="t" r="r" b="b"/>
              <a:pathLst>
                <a:path w="1676400" h="66675" extrusionOk="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/>
              <a:ahLst/>
              <a:cxnLst/>
              <a:rect l="l" t="t" r="r" b="b"/>
              <a:pathLst>
                <a:path w="1618413" h="184076" extrusionOk="0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8" name="Google Shape;318;p32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19" name="Google Shape;319;p32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2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oogle Shape;321;p32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22" name="Google Shape;322;p32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2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4" name="Google Shape;324;p32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32"/>
          <p:cNvGrpSpPr/>
          <p:nvPr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26" name="Google Shape;326;p32"/>
            <p:cNvGrpSpPr/>
            <p:nvPr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</p:grpSpPr>
          <p:sp>
            <p:nvSpPr>
              <p:cNvPr id="327" name="Google Shape;327;p32"/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/>
                <a:ahLst/>
                <a:cxnLst/>
                <a:rect l="l" t="t" r="r" b="b"/>
                <a:pathLst>
                  <a:path w="3831088" h="3114252" extrusionOk="0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/>
                <a:ahLst/>
                <a:cxnLst/>
                <a:rect l="l" t="t" r="r" b="b"/>
                <a:pathLst>
                  <a:path w="1882301" h="1882825" extrusionOk="0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rgbClr val="FFC763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/>
                <a:ahLst/>
                <a:cxnLst/>
                <a:rect l="l" t="t" r="r" b="b"/>
                <a:pathLst>
                  <a:path w="2123698" h="2134891" extrusionOk="0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rgbClr val="FFC763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/>
                <a:ahLst/>
                <a:cxnLst/>
                <a:rect l="l" t="t" r="r" b="b"/>
                <a:pathLst>
                  <a:path w="815663" h="1058343" extrusionOk="0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rgbClr val="BC7900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/>
                <a:ahLst/>
                <a:cxnLst/>
                <a:rect l="l" t="t" r="r" b="b"/>
                <a:pathLst>
                  <a:path w="868199" h="1097283" extrusionOk="0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rgbClr val="BC7900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/>
                <a:ahLst/>
                <a:cxnLst/>
                <a:rect l="l" t="t" r="r" b="b"/>
                <a:pathLst>
                  <a:path w="2922955" h="1595386" extrusionOk="0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rgbClr val="FFC763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2828" extrusionOk="0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2"/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/>
                <a:ahLst/>
                <a:cxnLst/>
                <a:rect l="l" t="t" r="r" b="b"/>
                <a:pathLst>
                  <a:path w="817443" h="889403" extrusionOk="0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5" name="Google Shape;335;p32"/>
            <p:cNvSpPr/>
            <p:nvPr/>
          </p:nvSpPr>
          <p:spPr>
            <a:xfrm>
              <a:off x="3271130" y="5777272"/>
              <a:ext cx="7170701" cy="680201"/>
            </a:xfrm>
            <a:custGeom>
              <a:avLst/>
              <a:gdLst/>
              <a:ahLst/>
              <a:cxnLst/>
              <a:rect l="l" t="t" r="r" b="b"/>
              <a:pathLst>
                <a:path w="8477199" h="1734757" extrusionOk="0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rgbClr val="6C73A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32"/>
          <p:cNvSpPr/>
          <p:nvPr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3"/>
          <p:cNvGrpSpPr/>
          <p:nvPr/>
        </p:nvGrpSpPr>
        <p:grpSpPr>
          <a:xfrm flipH="1">
            <a:off x="346038" y="5035895"/>
            <a:ext cx="1730129" cy="1655955"/>
            <a:chOff x="6551033" y="-144216"/>
            <a:chExt cx="4374744" cy="4187188"/>
          </a:xfrm>
        </p:grpSpPr>
        <p:sp>
          <p:nvSpPr>
            <p:cNvPr id="340" name="Google Shape;340;p33"/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/>
              <a:ahLst/>
              <a:cxnLst/>
              <a:rect l="l" t="t" r="r" b="b"/>
              <a:pathLst>
                <a:path w="4374744" h="4187188" extrusionOk="0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/>
              <a:ahLst/>
              <a:cxnLst/>
              <a:rect l="l" t="t" r="r" b="b"/>
              <a:pathLst>
                <a:path w="154733" h="150044" extrusionOk="0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/>
              <a:ahLst/>
              <a:cxnLst/>
              <a:rect l="l" t="t" r="r" b="b"/>
              <a:pathLst>
                <a:path w="154733" h="154733" extrusionOk="0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33"/>
          <p:cNvSpPr/>
          <p:nvPr/>
        </p:nvSpPr>
        <p:spPr>
          <a:xfrm>
            <a:off x="344152" y="372710"/>
            <a:ext cx="11503696" cy="6139485"/>
          </a:xfrm>
          <a:custGeom>
            <a:avLst/>
            <a:gdLst/>
            <a:ahLst/>
            <a:cxnLst/>
            <a:rect l="l" t="t" r="r" b="b"/>
            <a:pathLst>
              <a:path w="11503696" h="6139485" extrusionOk="0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1966786" y="595265"/>
            <a:ext cx="9675969" cy="5667470"/>
          </a:xfrm>
          <a:custGeom>
            <a:avLst/>
            <a:gdLst/>
            <a:ahLst/>
            <a:cxnLst/>
            <a:rect l="l" t="t" r="r" b="b"/>
            <a:pathLst>
              <a:path w="9675969" h="5667470" extrusionOk="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17"/>
          <p:cNvGrpSpPr/>
          <p:nvPr/>
        </p:nvGrpSpPr>
        <p:grpSpPr>
          <a:xfrm flipH="1">
            <a:off x="1969324" y="3881675"/>
            <a:ext cx="2329154" cy="2229298"/>
            <a:chOff x="6551033" y="-144216"/>
            <a:chExt cx="4374744" cy="4187188"/>
          </a:xfrm>
        </p:grpSpPr>
        <p:sp>
          <p:nvSpPr>
            <p:cNvPr id="123" name="Google Shape;123;p17"/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/>
              <a:ahLst/>
              <a:cxnLst/>
              <a:rect l="l" t="t" r="r" b="b"/>
              <a:pathLst>
                <a:path w="4374744" h="4187188" extrusionOk="0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/>
              <a:ahLst/>
              <a:cxnLst/>
              <a:rect l="l" t="t" r="r" b="b"/>
              <a:pathLst>
                <a:path w="154733" h="150044" extrusionOk="0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/>
              <a:ahLst/>
              <a:cxnLst/>
              <a:rect l="l" t="t" r="r" b="b"/>
              <a:pathLst>
                <a:path w="154733" h="154733" extrusionOk="0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17"/>
          <p:cNvGrpSpPr/>
          <p:nvPr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27" name="Google Shape;127;p17"/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/>
              <a:ahLst/>
              <a:cxnLst/>
              <a:rect l="l" t="t" r="r" b="b"/>
              <a:pathLst>
                <a:path w="1920177" h="1275995" extrusionOk="0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/>
              <a:ahLst/>
              <a:cxnLst/>
              <a:rect l="l" t="t" r="r" b="b"/>
              <a:pathLst>
                <a:path w="1373967" h="810074" extrusionOk="0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rgbClr val="045F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/>
              <a:ahLst/>
              <a:cxnLst/>
              <a:rect l="l" t="t" r="r" b="b"/>
              <a:pathLst>
                <a:path w="1825422" h="1109932" extrusionOk="0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rgbClr val="49B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/>
              <a:ahLst/>
              <a:cxnLst/>
              <a:rect l="l" t="t" r="r" b="b"/>
              <a:pathLst>
                <a:path w="1037568" h="782036" extrusionOk="0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rgbClr val="023F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/>
              <a:ahLst/>
              <a:cxnLst/>
              <a:rect l="l" t="t" r="r" b="b"/>
              <a:pathLst>
                <a:path w="336957" h="311260" extrusionOk="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/>
              <a:ahLst/>
              <a:cxnLst/>
              <a:rect l="l" t="t" r="r" b="b"/>
              <a:pathLst>
                <a:path w="230116" h="192783" extrusionOk="0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/>
              <a:ahLst/>
              <a:cxnLst/>
              <a:rect l="l" t="t" r="r" b="b"/>
              <a:pathLst>
                <a:path w="331081" h="283507" extrusionOk="0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rgbClr val="86D2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/>
              <a:ahLst/>
              <a:cxnLst/>
              <a:rect l="l" t="t" r="r" b="b"/>
              <a:pathLst>
                <a:path w="179387" h="149428" extrusionOk="0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rgbClr val="86D2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35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5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9"/>
          <p:cNvGrpSpPr/>
          <p:nvPr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</p:grpSpPr>
        <p:sp>
          <p:nvSpPr>
            <p:cNvPr id="139" name="Google Shape;139;p19"/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/>
              <a:ahLst/>
              <a:cxnLst/>
              <a:rect l="l" t="t" r="r" b="b"/>
              <a:pathLst>
                <a:path w="1906136" h="2468044" extrusionOk="0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/>
              <a:ahLst/>
              <a:cxnLst/>
              <a:rect l="l" t="t" r="r" b="b"/>
              <a:pathLst>
                <a:path w="2992697" h="1030680" extrusionOk="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/>
              <a:ahLst/>
              <a:cxnLst/>
              <a:rect l="l" t="t" r="r" b="b"/>
              <a:pathLst>
                <a:path w="34149" h="15522" extrusionOk="0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/>
              <a:ahLst/>
              <a:cxnLst/>
              <a:rect l="l" t="t" r="r" b="b"/>
              <a:pathLst>
                <a:path w="34149" h="9313" extrusionOk="0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/>
              <a:ahLst/>
              <a:cxnLst/>
              <a:rect l="l" t="t" r="r" b="b"/>
              <a:pathLst>
                <a:path w="37253" h="40357" extrusionOk="0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/>
              <a:ahLst/>
              <a:cxnLst/>
              <a:rect l="l" t="t" r="r" b="b"/>
              <a:pathLst>
                <a:path w="170745" h="90029" extrusionOk="0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/>
              <a:ahLst/>
              <a:cxnLst/>
              <a:rect l="l" t="t" r="r" b="b"/>
              <a:pathLst>
                <a:path w="139700" h="152118" extrusionOk="0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/>
              <a:ahLst/>
              <a:cxnLst/>
              <a:rect l="l" t="t" r="r" b="b"/>
              <a:pathLst>
                <a:path w="24835" h="12417" extrusionOk="0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/>
              <a:ahLst/>
              <a:cxnLst/>
              <a:rect l="l" t="t" r="r" b="b"/>
              <a:pathLst>
                <a:path w="12417" h="6208" extrusionOk="0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/>
              <a:ahLst/>
              <a:cxnLst/>
              <a:rect l="l" t="t" r="r" b="b"/>
              <a:pathLst>
                <a:path w="96238" h="58984" extrusionOk="0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/>
              <a:ahLst/>
              <a:cxnLst/>
              <a:rect l="l" t="t" r="r" b="b"/>
              <a:pathLst>
                <a:path w="43462" h="27940" extrusionOk="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/>
              <a:ahLst/>
              <a:cxnLst/>
              <a:rect l="l" t="t" r="r" b="b"/>
              <a:pathLst>
                <a:path w="260774" h="310445" extrusionOk="0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/>
              <a:ahLst/>
              <a:cxnLst/>
              <a:rect l="l" t="t" r="r" b="b"/>
              <a:pathLst>
                <a:path w="15522" h="12417" extrusionOk="0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/>
              <a:ahLst/>
              <a:cxnLst/>
              <a:rect l="l" t="t" r="r" b="b"/>
              <a:pathLst>
                <a:path w="15522" h="6208" extrusionOk="0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/>
              <a:ahLst/>
              <a:cxnLst/>
              <a:rect l="l" t="t" r="r" b="b"/>
              <a:pathLst>
                <a:path w="71402" h="49671" extrusionOk="0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/>
              <a:ahLst/>
              <a:cxnLst/>
              <a:rect l="l" t="t" r="r" b="b"/>
              <a:pathLst>
                <a:path w="108656" h="80715" extrusionOk="0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/>
              <a:ahLst/>
              <a:cxnLst/>
              <a:rect l="l" t="t" r="r" b="b"/>
              <a:pathLst>
                <a:path w="12417" h="9313" extrusionOk="0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/>
              <a:ahLst/>
              <a:cxnLst/>
              <a:rect l="l" t="t" r="r" b="b"/>
              <a:pathLst>
                <a:path w="12417" h="12417" extrusionOk="0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/>
              <a:ahLst/>
              <a:cxnLst/>
              <a:rect l="l" t="t" r="r" b="b"/>
              <a:pathLst>
                <a:path w="15522" h="6208" extrusionOk="0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/>
              <a:ahLst/>
              <a:cxnLst/>
              <a:rect l="l" t="t" r="r" b="b"/>
              <a:pathLst>
                <a:path w="12417" h="24835" extrusionOk="0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/>
              <a:ahLst/>
              <a:cxnLst/>
              <a:rect l="l" t="t" r="r" b="b"/>
              <a:pathLst>
                <a:path w="406683" h="447041" extrusionOk="0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/>
              <a:ahLst/>
              <a:cxnLst/>
              <a:rect l="l" t="t" r="r" b="b"/>
              <a:pathLst>
                <a:path w="43462" h="15522" extrusionOk="0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/>
              <a:ahLst/>
              <a:cxnLst/>
              <a:rect l="l" t="t" r="r" b="b"/>
              <a:pathLst>
                <a:path w="24835" h="9313" extrusionOk="0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/>
              <a:ahLst/>
              <a:cxnLst/>
              <a:rect l="l" t="t" r="r" b="b"/>
              <a:pathLst>
                <a:path w="24835" h="40357" extrusionOk="0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/>
              <a:ahLst/>
              <a:cxnLst/>
              <a:rect l="l" t="t" r="r" b="b"/>
              <a:pathLst>
                <a:path w="34149" h="21731" extrusionOk="0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/>
              <a:ahLst/>
              <a:cxnLst/>
              <a:rect l="l" t="t" r="r" b="b"/>
              <a:pathLst>
                <a:path w="2967861" h="2340761" extrusionOk="0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/>
              <a:ahLst/>
              <a:cxnLst/>
              <a:rect l="l" t="t" r="r" b="b"/>
              <a:pathLst>
                <a:path w="74506" h="99342" extrusionOk="0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/>
              <a:ahLst/>
              <a:cxnLst/>
              <a:rect l="l" t="t" r="r" b="b"/>
              <a:pathLst>
                <a:path w="40357" h="34149" extrusionOk="0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/>
              <a:ahLst/>
              <a:cxnLst/>
              <a:rect l="l" t="t" r="r" b="b"/>
              <a:pathLst>
                <a:path w="55880" h="96238" extrusionOk="0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/>
              <a:ahLst/>
              <a:cxnLst/>
              <a:rect l="l" t="t" r="r" b="b"/>
              <a:pathLst>
                <a:path w="21731" h="27940" extrusionOk="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/>
              <a:ahLst/>
              <a:cxnLst/>
              <a:rect l="l" t="t" r="r" b="b"/>
              <a:pathLst>
                <a:path w="86924" h="68298" extrusionOk="0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/>
              <a:ahLst/>
              <a:cxnLst/>
              <a:rect l="l" t="t" r="r" b="b"/>
              <a:pathLst>
                <a:path w="235938" h="102447" extrusionOk="0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/>
              <a:ahLst/>
              <a:cxnLst/>
              <a:rect l="l" t="t" r="r" b="b"/>
              <a:pathLst>
                <a:path w="24835" h="58984" extrusionOk="0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/>
              <a:ahLst/>
              <a:cxnLst/>
              <a:rect l="l" t="t" r="r" b="b"/>
              <a:pathLst>
                <a:path w="68298" h="65193" extrusionOk="0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/>
              <a:ahLst/>
              <a:cxnLst/>
              <a:rect l="l" t="t" r="r" b="b"/>
              <a:pathLst>
                <a:path w="83820" h="139700" extrusionOk="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/>
              <a:ahLst/>
              <a:cxnLst/>
              <a:rect l="l" t="t" r="r" b="b"/>
              <a:pathLst>
                <a:path w="46566" h="15522" extrusionOk="0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/>
              <a:ahLst/>
              <a:cxnLst/>
              <a:rect l="l" t="t" r="r" b="b"/>
              <a:pathLst>
                <a:path w="55880" h="31044" extrusionOk="0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/>
              <a:ahLst/>
              <a:cxnLst/>
              <a:rect l="l" t="t" r="r" b="b"/>
              <a:pathLst>
                <a:path w="15522" h="12417" extrusionOk="0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/>
              <a:ahLst/>
              <a:cxnLst/>
              <a:rect l="l" t="t" r="r" b="b"/>
              <a:pathLst>
                <a:path w="40357" h="46566" extrusionOk="0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/>
              <a:ahLst/>
              <a:cxnLst/>
              <a:rect l="l" t="t" r="r" b="b"/>
              <a:pathLst>
                <a:path w="24835" h="12417" extrusionOk="0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/>
              <a:ahLst/>
              <a:cxnLst/>
              <a:rect l="l" t="t" r="r" b="b"/>
              <a:pathLst>
                <a:path w="27940" h="15522" extrusionOk="0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/>
              <a:ahLst/>
              <a:cxnLst/>
              <a:rect l="l" t="t" r="r" b="b"/>
              <a:pathLst>
                <a:path w="18626" h="37253" extrusionOk="0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/>
              <a:ahLst/>
              <a:cxnLst/>
              <a:rect l="l" t="t" r="r" b="b"/>
              <a:pathLst>
                <a:path w="149013" h="161431" extrusionOk="0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/>
              <a:ahLst/>
              <a:cxnLst/>
              <a:rect l="l" t="t" r="r" b="b"/>
              <a:pathLst>
                <a:path w="15522" h="46566" extrusionOk="0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/>
              <a:ahLst/>
              <a:cxnLst/>
              <a:rect l="l" t="t" r="r" b="b"/>
              <a:pathLst>
                <a:path w="58984" h="31044" extrusionOk="0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/>
              <a:ahLst/>
              <a:cxnLst/>
              <a:rect l="l" t="t" r="r" b="b"/>
              <a:pathLst>
                <a:path w="291819" h="152118" extrusionOk="0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/>
              <a:ahLst/>
              <a:cxnLst/>
              <a:rect l="l" t="t" r="r" b="b"/>
              <a:pathLst>
                <a:path w="37253" h="34149" extrusionOk="0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/>
              <a:ahLst/>
              <a:cxnLst/>
              <a:rect l="l" t="t" r="r" b="b"/>
              <a:pathLst>
                <a:path w="43462" h="34149" extrusionOk="0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/>
              <a:ahLst/>
              <a:cxnLst/>
              <a:rect l="l" t="t" r="r" b="b"/>
              <a:pathLst>
                <a:path w="18626" h="31044" extrusionOk="0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/>
              <a:ahLst/>
              <a:cxnLst/>
              <a:rect l="l" t="t" r="r" b="b"/>
              <a:pathLst>
                <a:path w="12417" h="18626" extrusionOk="0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/>
              <a:ahLst/>
              <a:cxnLst/>
              <a:rect l="l" t="t" r="r" b="b"/>
              <a:pathLst>
                <a:path w="24835" h="15522" extrusionOk="0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/>
              <a:ahLst/>
              <a:cxnLst/>
              <a:rect l="l" t="t" r="r" b="b"/>
              <a:pathLst>
                <a:path w="18626" h="9313" extrusionOk="0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/>
              <a:ahLst/>
              <a:cxnLst/>
              <a:rect l="l" t="t" r="r" b="b"/>
              <a:pathLst>
                <a:path w="34149" h="15522" extrusionOk="0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/>
              <a:ahLst/>
              <a:cxnLst/>
              <a:rect l="l" t="t" r="r" b="b"/>
              <a:pathLst>
                <a:path w="34149" h="12417" extrusionOk="0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/>
              <a:ahLst/>
              <a:cxnLst/>
              <a:rect l="l" t="t" r="r" b="b"/>
              <a:pathLst>
                <a:path w="229729" h="266983" extrusionOk="0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/>
              <a:ahLst/>
              <a:cxnLst/>
              <a:rect l="l" t="t" r="r" b="b"/>
              <a:pathLst>
                <a:path w="43462" h="18626" extrusionOk="0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/>
              <a:ahLst/>
              <a:cxnLst/>
              <a:rect l="l" t="t" r="r" b="b"/>
              <a:pathLst>
                <a:path w="15522" h="24835" extrusionOk="0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/>
              <a:ahLst/>
              <a:cxnLst/>
              <a:rect l="l" t="t" r="r" b="b"/>
              <a:pathLst>
                <a:path w="99342" h="108656" extrusionOk="0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/>
              <a:ahLst/>
              <a:cxnLst/>
              <a:rect l="l" t="t" r="r" b="b"/>
              <a:pathLst>
                <a:path w="21731" h="34149" extrusionOk="0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/>
              <a:ahLst/>
              <a:cxnLst/>
              <a:rect l="l" t="t" r="r" b="b"/>
              <a:pathLst>
                <a:path w="24835" h="55880" extrusionOk="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/>
              <a:ahLst/>
              <a:cxnLst/>
              <a:rect l="l" t="t" r="r" b="b"/>
              <a:pathLst>
                <a:path w="599160" h="468773" extrusionOk="0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/>
              <a:ahLst/>
              <a:cxnLst/>
              <a:rect l="l" t="t" r="r" b="b"/>
              <a:pathLst>
                <a:path w="55880" h="37253" extrusionOk="0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/>
              <a:ahLst/>
              <a:cxnLst/>
              <a:rect l="l" t="t" r="r" b="b"/>
              <a:pathLst>
                <a:path w="301132" h="207998" extrusionOk="0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/>
              <a:ahLst/>
              <a:cxnLst/>
              <a:rect l="l" t="t" r="r" b="b"/>
              <a:pathLst>
                <a:path w="24835" h="21731" extrusionOk="0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/>
              <a:ahLst/>
              <a:cxnLst/>
              <a:rect l="l" t="t" r="r" b="b"/>
              <a:pathLst>
                <a:path w="93133" h="145909" extrusionOk="0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/>
              <a:ahLst/>
              <a:cxnLst/>
              <a:rect l="l" t="t" r="r" b="b"/>
              <a:pathLst>
                <a:path w="117969" h="136596" extrusionOk="0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/>
              <a:ahLst/>
              <a:cxnLst/>
              <a:rect l="l" t="t" r="r" b="b"/>
              <a:pathLst>
                <a:path w="18626" h="27940" extrusionOk="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/>
              <a:ahLst/>
              <a:cxnLst/>
              <a:rect l="l" t="t" r="r" b="b"/>
              <a:pathLst>
                <a:path w="18626" h="21731" extrusionOk="0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/>
              <a:ahLst/>
              <a:cxnLst/>
              <a:rect l="l" t="t" r="r" b="b"/>
              <a:pathLst>
                <a:path w="18626" h="15522" extrusionOk="0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/>
              <a:ahLst/>
              <a:cxnLst/>
              <a:rect l="l" t="t" r="r" b="b"/>
              <a:pathLst>
                <a:path w="12417" h="12417" extrusionOk="0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/>
              <a:ahLst/>
              <a:cxnLst/>
              <a:rect l="l" t="t" r="r" b="b"/>
              <a:pathLst>
                <a:path w="52775" h="68298" extrusionOk="0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/>
              <a:ahLst/>
              <a:cxnLst/>
              <a:rect l="l" t="t" r="r" b="b"/>
              <a:pathLst>
                <a:path w="9313" h="12417" extrusionOk="0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/>
              <a:ahLst/>
              <a:cxnLst/>
              <a:rect l="l" t="t" r="r" b="b"/>
              <a:pathLst>
                <a:path w="34149" h="18626" extrusionOk="0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/>
              <a:ahLst/>
              <a:cxnLst/>
              <a:rect l="l" t="t" r="r" b="b"/>
              <a:pathLst>
                <a:path w="155222" h="58984" extrusionOk="0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/>
              <a:ahLst/>
              <a:cxnLst/>
              <a:rect l="l" t="t" r="r" b="b"/>
              <a:pathLst>
                <a:path w="12417" h="24835" extrusionOk="0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/>
              <a:ahLst/>
              <a:cxnLst/>
              <a:rect l="l" t="t" r="r" b="b"/>
              <a:pathLst>
                <a:path w="27940" h="15522" extrusionOk="0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/>
              <a:ahLst/>
              <a:cxnLst/>
              <a:rect l="l" t="t" r="r" b="b"/>
              <a:pathLst>
                <a:path w="99342" h="207998" extrusionOk="0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/>
              <a:ahLst/>
              <a:cxnLst/>
              <a:rect l="l" t="t" r="r" b="b"/>
              <a:pathLst>
                <a:path w="74506" h="31044" extrusionOk="0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/>
              <a:ahLst/>
              <a:cxnLst/>
              <a:rect l="l" t="t" r="r" b="b"/>
              <a:pathLst>
                <a:path w="34149" h="31044" extrusionOk="0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/>
              <a:ahLst/>
              <a:cxnLst/>
              <a:rect l="l" t="t" r="r" b="b"/>
              <a:pathLst>
                <a:path w="12417" h="18626" extrusionOk="0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/>
              <a:ahLst/>
              <a:cxnLst/>
              <a:rect l="l" t="t" r="r" b="b"/>
              <a:pathLst>
                <a:path w="58984" h="52775" extrusionOk="0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/>
              <a:ahLst/>
              <a:cxnLst/>
              <a:rect l="l" t="t" r="r" b="b"/>
              <a:pathLst>
                <a:path w="86924" h="34149" extrusionOk="0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/>
              <a:ahLst/>
              <a:cxnLst/>
              <a:rect l="l" t="t" r="r" b="b"/>
              <a:pathLst>
                <a:path w="34149" h="12417" extrusionOk="0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/>
              <a:ahLst/>
              <a:cxnLst/>
              <a:rect l="l" t="t" r="r" b="b"/>
              <a:pathLst>
                <a:path w="55880" h="43462" extrusionOk="0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/>
              <a:ahLst/>
              <a:cxnLst/>
              <a:rect l="l" t="t" r="r" b="b"/>
              <a:pathLst>
                <a:path w="24835" h="21731" extrusionOk="0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/>
              <a:ahLst/>
              <a:cxnLst/>
              <a:rect l="l" t="t" r="r" b="b"/>
              <a:pathLst>
                <a:path w="37253" h="31044" extrusionOk="0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/>
              <a:ahLst/>
              <a:cxnLst/>
              <a:rect l="l" t="t" r="r" b="b"/>
              <a:pathLst>
                <a:path w="18626" h="9313" extrusionOk="0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/>
              <a:ahLst/>
              <a:cxnLst/>
              <a:rect l="l" t="t" r="r" b="b"/>
              <a:pathLst>
                <a:path w="31044" h="34149" extrusionOk="0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/>
              <a:ahLst/>
              <a:cxnLst/>
              <a:rect l="l" t="t" r="r" b="b"/>
              <a:pathLst>
                <a:path w="245252" h="170745" extrusionOk="0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/>
              <a:ahLst/>
              <a:cxnLst/>
              <a:rect l="l" t="t" r="r" b="b"/>
              <a:pathLst>
                <a:path w="37253" h="27940" extrusionOk="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/>
              <a:ahLst/>
              <a:cxnLst/>
              <a:rect l="l" t="t" r="r" b="b"/>
              <a:pathLst>
                <a:path w="93133" h="86924" extrusionOk="0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/>
              <a:ahLst/>
              <a:cxnLst/>
              <a:rect l="l" t="t" r="r" b="b"/>
              <a:pathLst>
                <a:path w="93133" h="111760" extrusionOk="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/>
              <a:ahLst/>
              <a:cxnLst/>
              <a:rect l="l" t="t" r="r" b="b"/>
              <a:pathLst>
                <a:path w="27940" h="40357" extrusionOk="0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/>
              <a:ahLst/>
              <a:cxnLst/>
              <a:rect l="l" t="t" r="r" b="b"/>
              <a:pathLst>
                <a:path w="40357" h="34149" extrusionOk="0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/>
              <a:ahLst/>
              <a:cxnLst/>
              <a:rect l="l" t="t" r="r" b="b"/>
              <a:pathLst>
                <a:path w="21731" h="27940" extrusionOk="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/>
              <a:ahLst/>
              <a:cxnLst/>
              <a:rect l="l" t="t" r="r" b="b"/>
              <a:pathLst>
                <a:path w="43462" h="189371" extrusionOk="0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/>
              <a:ahLst/>
              <a:cxnLst/>
              <a:rect l="l" t="t" r="r" b="b"/>
              <a:pathLst>
                <a:path w="34149" h="43462" extrusionOk="0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/>
              <a:ahLst/>
              <a:cxnLst/>
              <a:rect l="l" t="t" r="r" b="b"/>
              <a:pathLst>
                <a:path w="18626" h="18626" extrusionOk="0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/>
              <a:ahLst/>
              <a:cxnLst/>
              <a:rect l="l" t="t" r="r" b="b"/>
              <a:pathLst>
                <a:path w="111760" h="217312" extrusionOk="0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/>
              <a:ahLst/>
              <a:cxnLst/>
              <a:rect l="l" t="t" r="r" b="b"/>
              <a:pathLst>
                <a:path w="24835" h="34149" extrusionOk="0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/>
              <a:ahLst/>
              <a:cxnLst/>
              <a:rect l="l" t="t" r="r" b="b"/>
              <a:pathLst>
                <a:path w="49671" h="27940" extrusionOk="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/>
              <a:ahLst/>
              <a:cxnLst/>
              <a:rect l="l" t="t" r="r" b="b"/>
              <a:pathLst>
                <a:path w="55880" h="21731" extrusionOk="0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/>
              <a:ahLst/>
              <a:cxnLst/>
              <a:rect l="l" t="t" r="r" b="b"/>
              <a:pathLst>
                <a:path w="18626" h="27940" extrusionOk="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/>
              <a:ahLst/>
              <a:cxnLst/>
              <a:rect l="l" t="t" r="r" b="b"/>
              <a:pathLst>
                <a:path w="52775" h="80715" extrusionOk="0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/>
              <a:ahLst/>
              <a:cxnLst/>
              <a:rect l="l" t="t" r="r" b="b"/>
              <a:pathLst>
                <a:path w="31044" h="18626" extrusionOk="0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/>
              <a:ahLst/>
              <a:cxnLst/>
              <a:rect l="l" t="t" r="r" b="b"/>
              <a:pathLst>
                <a:path w="158327" h="117969" extrusionOk="0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 flipH="1">
            <a:off x="11070076" y="5934426"/>
            <a:ext cx="768849" cy="681342"/>
          </a:xfrm>
          <a:custGeom>
            <a:avLst/>
            <a:gdLst/>
            <a:ahLst/>
            <a:cxnLst/>
            <a:rect l="l" t="t" r="r" b="b"/>
            <a:pathLst>
              <a:path w="1677791" h="1486830" extrusionOk="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353074" y="6624536"/>
            <a:ext cx="11485852" cy="972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1"/>
          <p:cNvSpPr>
            <a:spLocks noGrp="1"/>
          </p:cNvSpPr>
          <p:nvPr>
            <p:ph type="pic" idx="2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>
            <a:spLocks noGrp="1"/>
          </p:cNvSpPr>
          <p:nvPr>
            <p:ph type="pic" idx="2"/>
          </p:nvPr>
        </p:nvSpPr>
        <p:spPr>
          <a:xfrm>
            <a:off x="1" y="3"/>
            <a:ext cx="7219949" cy="67913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" descr="C:\Users\kareem\Desktop\Andalos\ReadyAi\Mandoob LogoBlu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8170" y="898125"/>
            <a:ext cx="3250407" cy="472343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grpSp>
        <p:nvGrpSpPr>
          <p:cNvPr id="362" name="Google Shape;362;p1"/>
          <p:cNvGrpSpPr/>
          <p:nvPr/>
        </p:nvGrpSpPr>
        <p:grpSpPr>
          <a:xfrm>
            <a:off x="5079207" y="1233817"/>
            <a:ext cx="1092972" cy="931671"/>
            <a:chOff x="5456066" y="1932813"/>
            <a:chExt cx="1092972" cy="931671"/>
          </a:xfrm>
        </p:grpSpPr>
        <p:sp>
          <p:nvSpPr>
            <p:cNvPr id="363" name="Google Shape;363;p1"/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 extrusionOk="0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 extrusionOk="0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Google Shape;365;p1"/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</p:grpSpPr>
        <p:sp>
          <p:nvSpPr>
            <p:cNvPr id="366" name="Google Shape;366;p1"/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/>
              <a:ahLst/>
              <a:cxnLst/>
              <a:rect l="l" t="t" r="r" b="b"/>
              <a:pathLst>
                <a:path w="3831088" h="3114252" extrusionOk="0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/>
              <a:ahLst/>
              <a:cxnLst/>
              <a:rect l="l" t="t" r="r" b="b"/>
              <a:pathLst>
                <a:path w="1882301" h="1882825" extrusionOk="0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/>
              <a:ahLst/>
              <a:cxnLst/>
              <a:rect l="l" t="t" r="r" b="b"/>
              <a:pathLst>
                <a:path w="2123698" h="2134891" extrusionOk="0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/>
              <a:ahLst/>
              <a:cxnLst/>
              <a:rect l="l" t="t" r="r" b="b"/>
              <a:pathLst>
                <a:path w="815663" h="1058343" extrusionOk="0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/>
              <a:ahLst/>
              <a:cxnLst/>
              <a:rect l="l" t="t" r="r" b="b"/>
              <a:pathLst>
                <a:path w="868199" h="1097283" extrusionOk="0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/>
              <a:ahLst/>
              <a:cxnLst/>
              <a:rect l="l" t="t" r="r" b="b"/>
              <a:pathLst>
                <a:path w="2922955" h="1595386" extrusionOk="0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/>
              <a:ahLst/>
              <a:cxnLst/>
              <a:rect l="l" t="t" r="r" b="b"/>
              <a:pathLst>
                <a:path w="7071" h="2828" extrusionOk="0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/>
              <a:ahLst/>
              <a:cxnLst/>
              <a:rect l="l" t="t" r="r" b="b"/>
              <a:pathLst>
                <a:path w="817443" h="889403" extrusionOk="0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1"/>
          <p:cNvSpPr/>
          <p:nvPr/>
        </p:nvSpPr>
        <p:spPr>
          <a:xfrm>
            <a:off x="1185769" y="1860173"/>
            <a:ext cx="8250226" cy="4805599"/>
          </a:xfrm>
          <a:custGeom>
            <a:avLst/>
            <a:gdLst/>
            <a:ahLst/>
            <a:cxnLst/>
            <a:rect l="l" t="t" r="r" b="b"/>
            <a:pathLst>
              <a:path w="8250226" h="4805599" extrusionOk="0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rgbClr val="6C73A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"/>
          <p:cNvSpPr txBox="1"/>
          <p:nvPr/>
        </p:nvSpPr>
        <p:spPr>
          <a:xfrm>
            <a:off x="6817179" y="1228638"/>
            <a:ext cx="42652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C0C0C"/>
                </a:solidFill>
                <a:latin typeface="Arial Black"/>
                <a:ea typeface="Arial Black"/>
                <a:cs typeface="Arial Black"/>
                <a:sym typeface="Arial Black"/>
              </a:rPr>
              <a:t>MANDOB</a:t>
            </a:r>
            <a:endParaRPr sz="5400">
              <a:solidFill>
                <a:srgbClr val="0C0C0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6" name="Google Shape;376;p1"/>
          <p:cNvSpPr txBox="1"/>
          <p:nvPr/>
        </p:nvSpPr>
        <p:spPr>
          <a:xfrm>
            <a:off x="7303638" y="1961152"/>
            <a:ext cx="3378713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dirty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Business is never easier</a:t>
            </a:r>
            <a:endParaRPr sz="1867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"/>
          <p:cNvSpPr/>
          <p:nvPr/>
        </p:nvSpPr>
        <p:spPr>
          <a:xfrm>
            <a:off x="1369238" y="5215787"/>
            <a:ext cx="8066757" cy="1492361"/>
          </a:xfrm>
          <a:custGeom>
            <a:avLst/>
            <a:gdLst/>
            <a:ahLst/>
            <a:cxnLst/>
            <a:rect l="l" t="t" r="r" b="b"/>
            <a:pathLst>
              <a:path w="8066757" h="1492361" extrusionOk="0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"/>
          <p:cNvSpPr txBox="1"/>
          <p:nvPr/>
        </p:nvSpPr>
        <p:spPr>
          <a:xfrm>
            <a:off x="-38100" y="6586260"/>
            <a:ext cx="6038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*Strongly recommended to watch the Mandob motion graphics video</a:t>
            </a:r>
            <a:endParaRPr sz="1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"/>
          <p:cNvSpPr/>
          <p:nvPr/>
        </p:nvSpPr>
        <p:spPr>
          <a:xfrm>
            <a:off x="5519927" y="3924894"/>
            <a:ext cx="820615" cy="820615"/>
          </a:xfrm>
          <a:custGeom>
            <a:avLst/>
            <a:gdLst/>
            <a:ahLst/>
            <a:cxnLst/>
            <a:rect l="l" t="t" r="r" b="b"/>
            <a:pathLst>
              <a:path w="643094" h="643094" extrusionOk="0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8"/>
          <p:cNvSpPr txBox="1">
            <a:spLocks noGrp="1"/>
          </p:cNvSpPr>
          <p:nvPr>
            <p:ph type="body" idx="1"/>
          </p:nvPr>
        </p:nvSpPr>
        <p:spPr>
          <a:xfrm>
            <a:off x="143635" y="339510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dirty="0"/>
              <a:t>Mandob is available everywhere</a:t>
            </a:r>
            <a:endParaRPr sz="3600" dirty="0"/>
          </a:p>
        </p:txBody>
      </p:sp>
      <p:grpSp>
        <p:nvGrpSpPr>
          <p:cNvPr id="638" name="Google Shape;638;p8"/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</p:grpSpPr>
        <p:sp>
          <p:nvSpPr>
            <p:cNvPr id="639" name="Google Shape;639;p8"/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 extrusionOk="0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 extrusionOk="0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8"/>
          <p:cNvGrpSpPr/>
          <p:nvPr/>
        </p:nvGrpSpPr>
        <p:grpSpPr>
          <a:xfrm>
            <a:off x="3075567" y="3635311"/>
            <a:ext cx="786508" cy="1309462"/>
            <a:chOff x="756338" y="2636913"/>
            <a:chExt cx="1152128" cy="1918185"/>
          </a:xfrm>
        </p:grpSpPr>
        <p:grpSp>
          <p:nvGrpSpPr>
            <p:cNvPr id="642" name="Google Shape;642;p8"/>
            <p:cNvGrpSpPr/>
            <p:nvPr/>
          </p:nvGrpSpPr>
          <p:grpSpPr>
            <a:xfrm>
              <a:off x="756338" y="2636913"/>
              <a:ext cx="1152128" cy="1918185"/>
              <a:chOff x="3631246" y="4903910"/>
              <a:chExt cx="446244" cy="742954"/>
            </a:xfrm>
          </p:grpSpPr>
          <p:sp>
            <p:nvSpPr>
              <p:cNvPr id="643" name="Google Shape;643;p8"/>
              <p:cNvSpPr/>
              <p:nvPr/>
            </p:nvSpPr>
            <p:spPr>
              <a:xfrm>
                <a:off x="3631246" y="4903910"/>
                <a:ext cx="446244" cy="742954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3" extrusionOk="0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 rot="10800000" flipH="1">
                <a:off x="3667586" y="4984405"/>
                <a:ext cx="353926" cy="561866"/>
              </a:xfrm>
              <a:custGeom>
                <a:avLst/>
                <a:gdLst/>
                <a:ahLst/>
                <a:cxnLst/>
                <a:rect l="l" t="t" r="r" b="b"/>
                <a:pathLst>
                  <a:path w="1149070" h="660238" extrusionOk="0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7" name="Google Shape;647;p8"/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8"/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</p:grpSpPr>
        <p:sp>
          <p:nvSpPr>
            <p:cNvPr id="650" name="Google Shape;650;p8"/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/>
              <a:ahLst/>
              <a:cxnLst/>
              <a:rect l="l" t="t" r="r" b="b"/>
              <a:pathLst>
                <a:path w="1826387" h="1029263" extrusionOk="0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 rot="10800000" flipH="1">
              <a:off x="5044872" y="2114425"/>
              <a:ext cx="1385161" cy="798951"/>
            </a:xfrm>
            <a:custGeom>
              <a:avLst/>
              <a:gdLst/>
              <a:ahLst/>
              <a:cxnLst/>
              <a:rect l="l" t="t" r="r" b="b"/>
              <a:pathLst>
                <a:path w="1149070" h="660238" extrusionOk="0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3">
                <a:alpha val="2196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p8"/>
          <p:cNvGrpSpPr/>
          <p:nvPr/>
        </p:nvGrpSpPr>
        <p:grpSpPr>
          <a:xfrm>
            <a:off x="7998394" y="3808691"/>
            <a:ext cx="1182693" cy="962702"/>
            <a:chOff x="7922244" y="3248064"/>
            <a:chExt cx="1182693" cy="962702"/>
          </a:xfrm>
        </p:grpSpPr>
        <p:sp>
          <p:nvSpPr>
            <p:cNvPr id="653" name="Google Shape;653;p8"/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 extrusionOk="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 rot="10800000" flipH="1">
              <a:off x="7922244" y="3297959"/>
              <a:ext cx="1182693" cy="717954"/>
            </a:xfrm>
            <a:custGeom>
              <a:avLst/>
              <a:gdLst/>
              <a:ahLst/>
              <a:cxnLst/>
              <a:rect l="l" t="t" r="r" b="b"/>
              <a:pathLst>
                <a:path w="1149070" h="660238" extrusionOk="0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196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55" name="Google Shape;655;p8"/>
          <p:cNvCxnSpPr/>
          <p:nvPr/>
        </p:nvCxnSpPr>
        <p:spPr>
          <a:xfrm>
            <a:off x="3909890" y="3901707"/>
            <a:ext cx="1511400" cy="393000"/>
          </a:xfrm>
          <a:prstGeom prst="bentConnector3">
            <a:avLst>
              <a:gd name="adj1" fmla="val 49999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6" name="Google Shape;656;p8"/>
          <p:cNvCxnSpPr/>
          <p:nvPr/>
        </p:nvCxnSpPr>
        <p:spPr>
          <a:xfrm rot="-5400000" flipH="1">
            <a:off x="5343979" y="3218554"/>
            <a:ext cx="734700" cy="382800"/>
          </a:xfrm>
          <a:prstGeom prst="bentConnector3">
            <a:avLst>
              <a:gd name="adj1" fmla="val 49992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p8"/>
          <p:cNvCxnSpPr/>
          <p:nvPr/>
        </p:nvCxnSpPr>
        <p:spPr>
          <a:xfrm rot="10800000" flipH="1">
            <a:off x="6477449" y="4101202"/>
            <a:ext cx="1399200" cy="234000"/>
          </a:xfrm>
          <a:prstGeom prst="bentConnector3">
            <a:avLst>
              <a:gd name="adj1" fmla="val 49995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8" name="Google Shape;658;p8"/>
          <p:cNvSpPr txBox="1"/>
          <p:nvPr/>
        </p:nvSpPr>
        <p:spPr>
          <a:xfrm>
            <a:off x="8254560" y="2932854"/>
            <a:ext cx="2478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IOS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8"/>
          <p:cNvSpPr txBox="1"/>
          <p:nvPr/>
        </p:nvSpPr>
        <p:spPr>
          <a:xfrm>
            <a:off x="1383853" y="2932854"/>
            <a:ext cx="2478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"/>
          <p:cNvSpPr txBox="1"/>
          <p:nvPr/>
        </p:nvSpPr>
        <p:spPr>
          <a:xfrm>
            <a:off x="4003277" y="1348736"/>
            <a:ext cx="2478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630;p7"/>
          <p:cNvSpPr txBox="1"/>
          <p:nvPr/>
        </p:nvSpPr>
        <p:spPr>
          <a:xfrm>
            <a:off x="773052" y="958226"/>
            <a:ext cx="1078717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Mandob is cross-platform based so we don’t want your dream investment to depend on a bitten apple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mp 1~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506" y="617517"/>
            <a:ext cx="11768447" cy="61276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3111" y="0"/>
            <a:ext cx="55457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 smtClean="0"/>
              <a:t>( This Is Video For Demo )</a:t>
            </a:r>
            <a:endParaRPr lang="en-US" sz="3300" b="1" dirty="0"/>
          </a:p>
        </p:txBody>
      </p:sp>
    </p:spTree>
    <p:extLst>
      <p:ext uri="{BB962C8B-B14F-4D97-AF65-F5344CB8AC3E}">
        <p14:creationId xmlns:p14="http://schemas.microsoft.com/office/powerpoint/2010/main" val="232830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"/>
          <p:cNvSpPr txBox="1"/>
          <p:nvPr/>
        </p:nvSpPr>
        <p:spPr>
          <a:xfrm>
            <a:off x="3711532" y="4279196"/>
            <a:ext cx="184130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$62,00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" name="Google Shape;666;p9"/>
          <p:cNvGrpSpPr/>
          <p:nvPr/>
        </p:nvGrpSpPr>
        <p:grpSpPr>
          <a:xfrm>
            <a:off x="-207984" y="-125155"/>
            <a:ext cx="3217195" cy="7000813"/>
            <a:chOff x="896897" y="372794"/>
            <a:chExt cx="2425766" cy="6145697"/>
          </a:xfrm>
        </p:grpSpPr>
        <p:sp>
          <p:nvSpPr>
            <p:cNvPr id="667" name="Google Shape;667;p9"/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/>
              <a:ahLst/>
              <a:cxnLst/>
              <a:rect l="l" t="t" r="r" b="b"/>
              <a:pathLst>
                <a:path w="1005941" h="467879" extrusionOk="0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/>
              <a:ahLst/>
              <a:cxnLst/>
              <a:rect l="l" t="t" r="r" b="b"/>
              <a:pathLst>
                <a:path w="444485" h="584849" extrusionOk="0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/>
              <a:ahLst/>
              <a:cxnLst/>
              <a:rect l="l" t="t" r="r" b="b"/>
              <a:pathLst>
                <a:path w="1777943" h="1567397" extrusionOk="0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/>
              <a:ahLst/>
              <a:cxnLst/>
              <a:rect l="l" t="t" r="r" b="b"/>
              <a:pathLst>
                <a:path w="1427033" h="4304494" extrusionOk="0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/>
              <a:ahLst/>
              <a:cxnLst/>
              <a:rect l="l" t="t" r="r" b="b"/>
              <a:pathLst>
                <a:path w="1029335" h="538061" extrusionOk="0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/>
              <a:ahLst/>
              <a:cxnLst/>
              <a:rect l="l" t="t" r="r" b="b"/>
              <a:pathLst>
                <a:path w="772001" h="655031" extrusionOk="0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/>
              <a:ahLst/>
              <a:cxnLst/>
              <a:rect l="l" t="t" r="r" b="b"/>
              <a:pathLst>
                <a:path w="491273" h="584849" extrusionOk="0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/>
              <a:ahLst/>
              <a:cxnLst/>
              <a:rect l="l" t="t" r="r" b="b"/>
              <a:pathLst>
                <a:path w="1914616" h="1929923" extrusionOk="0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5" name="Google Shape;675;p9"/>
            <p:cNvGrpSpPr/>
            <p:nvPr/>
          </p:nvGrpSpPr>
          <p:grpSpPr>
            <a:xfrm>
              <a:off x="1314163" y="2864343"/>
              <a:ext cx="1013391" cy="285088"/>
              <a:chOff x="8963351" y="2835327"/>
              <a:chExt cx="1121835" cy="315595"/>
            </a:xfrm>
          </p:grpSpPr>
          <p:sp>
            <p:nvSpPr>
              <p:cNvPr id="676" name="Google Shape;676;p9"/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/>
                <a:ahLst/>
                <a:cxnLst/>
                <a:rect l="l" t="t" r="r" b="b"/>
                <a:pathLst>
                  <a:path w="93575" h="163757" extrusionOk="0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9"/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/>
                <a:ahLst/>
                <a:cxnLst/>
                <a:rect l="l" t="t" r="r" b="b"/>
                <a:pathLst>
                  <a:path w="444485" h="257333" extrusionOk="0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9"/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257333" h="187151" extrusionOk="0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9"/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280727" h="187151" extrusionOk="0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9"/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140363" h="187151" extrusionOk="0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9"/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163757" h="187151" extrusionOk="0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2" name="Google Shape;682;p9"/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/>
              <a:ahLst/>
              <a:cxnLst/>
              <a:rect l="l" t="t" r="r" b="b"/>
              <a:pathLst>
                <a:path w="217666" h="1291202" extrusionOk="0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/>
              <a:ahLst/>
              <a:cxnLst/>
              <a:rect l="l" t="t" r="r" b="b"/>
              <a:pathLst>
                <a:path w="1967442" h="1883145" extrusionOk="0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/>
              <a:ahLst/>
              <a:cxnLst/>
              <a:rect l="l" t="t" r="r" b="b"/>
              <a:pathLst>
                <a:path w="1684367" h="1263275" extrusionOk="0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5" name="Google Shape;685;p9"/>
          <p:cNvSpPr/>
          <p:nvPr/>
        </p:nvSpPr>
        <p:spPr>
          <a:xfrm>
            <a:off x="3448886" y="1060137"/>
            <a:ext cx="73773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F1127"/>
                </a:solidFill>
                <a:latin typeface="Arial"/>
                <a:ea typeface="Arial"/>
                <a:cs typeface="Arial"/>
                <a:sym typeface="Arial"/>
              </a:rPr>
              <a:t>Mandob services for business owner</a:t>
            </a:r>
            <a:endParaRPr sz="3200" b="1" cap="none">
              <a:solidFill>
                <a:srgbClr val="0F11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"/>
          <p:cNvSpPr txBox="1"/>
          <p:nvPr/>
        </p:nvSpPr>
        <p:spPr>
          <a:xfrm>
            <a:off x="2083115" y="2443437"/>
            <a:ext cx="10108885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store location from map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 customized finishing work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 customized hardware and store set-up products and services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products at wholesale price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sold and remaining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 smtClean="0">
                <a:solidFill>
                  <a:schemeClr val="dk1"/>
                </a:solidFill>
              </a:rPr>
              <a:t>Direct connection with service or product provider.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 smtClean="0">
                <a:solidFill>
                  <a:schemeClr val="dk1"/>
                </a:solidFill>
              </a:rPr>
              <a:t>Update notifications for business inquiry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 smtClean="0">
                <a:solidFill>
                  <a:schemeClr val="dk1"/>
                </a:solidFill>
              </a:rPr>
              <a:t>Updated cart for easy navigation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endParaRPr lang="en-US" sz="2400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endParaRPr lang="en-US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10"/>
          <p:cNvGrpSpPr/>
          <p:nvPr/>
        </p:nvGrpSpPr>
        <p:grpSpPr>
          <a:xfrm>
            <a:off x="-207984" y="-125155"/>
            <a:ext cx="3217195" cy="7000813"/>
            <a:chOff x="896897" y="372794"/>
            <a:chExt cx="2425766" cy="6145697"/>
          </a:xfrm>
        </p:grpSpPr>
        <p:sp>
          <p:nvSpPr>
            <p:cNvPr id="692" name="Google Shape;692;p10"/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/>
              <a:ahLst/>
              <a:cxnLst/>
              <a:rect l="l" t="t" r="r" b="b"/>
              <a:pathLst>
                <a:path w="1005941" h="467879" extrusionOk="0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0"/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/>
              <a:ahLst/>
              <a:cxnLst/>
              <a:rect l="l" t="t" r="r" b="b"/>
              <a:pathLst>
                <a:path w="444485" h="584849" extrusionOk="0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0"/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/>
              <a:ahLst/>
              <a:cxnLst/>
              <a:rect l="l" t="t" r="r" b="b"/>
              <a:pathLst>
                <a:path w="1777943" h="1567397" extrusionOk="0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gradFill>
              <a:gsLst>
                <a:gs pos="0">
                  <a:srgbClr val="47AFA5"/>
                </a:gs>
                <a:gs pos="50000">
                  <a:srgbClr val="00AA9E"/>
                </a:gs>
                <a:gs pos="100000">
                  <a:srgbClr val="009D9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0"/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/>
              <a:ahLst/>
              <a:cxnLst/>
              <a:rect l="l" t="t" r="r" b="b"/>
              <a:pathLst>
                <a:path w="1427033" h="4304494" extrusionOk="0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0"/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/>
              <a:ahLst/>
              <a:cxnLst/>
              <a:rect l="l" t="t" r="r" b="b"/>
              <a:pathLst>
                <a:path w="1029335" h="538061" extrusionOk="0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0"/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/>
              <a:ahLst/>
              <a:cxnLst/>
              <a:rect l="l" t="t" r="r" b="b"/>
              <a:pathLst>
                <a:path w="772001" h="655031" extrusionOk="0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0"/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/>
              <a:ahLst/>
              <a:cxnLst/>
              <a:rect l="l" t="t" r="r" b="b"/>
              <a:pathLst>
                <a:path w="491273" h="584849" extrusionOk="0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0"/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/>
              <a:ahLst/>
              <a:cxnLst/>
              <a:rect l="l" t="t" r="r" b="b"/>
              <a:pathLst>
                <a:path w="1914616" h="1929923" extrusionOk="0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0" name="Google Shape;700;p10"/>
            <p:cNvGrpSpPr/>
            <p:nvPr/>
          </p:nvGrpSpPr>
          <p:grpSpPr>
            <a:xfrm>
              <a:off x="1314163" y="2864343"/>
              <a:ext cx="1013391" cy="285088"/>
              <a:chOff x="8963351" y="2835327"/>
              <a:chExt cx="1121835" cy="315595"/>
            </a:xfrm>
          </p:grpSpPr>
          <p:sp>
            <p:nvSpPr>
              <p:cNvPr id="701" name="Google Shape;701;p10"/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/>
                <a:ahLst/>
                <a:cxnLst/>
                <a:rect l="l" t="t" r="r" b="b"/>
                <a:pathLst>
                  <a:path w="93575" h="163757" extrusionOk="0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0"/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/>
                <a:ahLst/>
                <a:cxnLst/>
                <a:rect l="l" t="t" r="r" b="b"/>
                <a:pathLst>
                  <a:path w="444485" h="257333" extrusionOk="0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0"/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257333" h="187151" extrusionOk="0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0"/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280727" h="187151" extrusionOk="0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0"/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140363" h="187151" extrusionOk="0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0"/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/>
                <a:ahLst/>
                <a:cxnLst/>
                <a:rect l="l" t="t" r="r" b="b"/>
                <a:pathLst>
                  <a:path w="163757" h="187151" extrusionOk="0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7" name="Google Shape;707;p10"/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/>
              <a:ahLst/>
              <a:cxnLst/>
              <a:rect l="l" t="t" r="r" b="b"/>
              <a:pathLst>
                <a:path w="217666" h="1291202" extrusionOk="0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0"/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/>
              <a:ahLst/>
              <a:cxnLst/>
              <a:rect l="l" t="t" r="r" b="b"/>
              <a:pathLst>
                <a:path w="1967442" h="1883145" extrusionOk="0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0"/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/>
              <a:ahLst/>
              <a:cxnLst/>
              <a:rect l="l" t="t" r="r" b="b"/>
              <a:pathLst>
                <a:path w="1684367" h="1263275" extrusionOk="0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0" name="Google Shape;710;p10"/>
          <p:cNvSpPr/>
          <p:nvPr/>
        </p:nvSpPr>
        <p:spPr>
          <a:xfrm>
            <a:off x="3109407" y="1090915"/>
            <a:ext cx="84753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F1127"/>
                </a:solidFill>
                <a:latin typeface="Arial"/>
                <a:ea typeface="Arial"/>
                <a:cs typeface="Arial"/>
                <a:sym typeface="Arial"/>
              </a:rPr>
              <a:t>Mandob services for Product &amp; Service provider </a:t>
            </a:r>
            <a:endParaRPr sz="2800" b="1" cap="none">
              <a:solidFill>
                <a:srgbClr val="0F11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0"/>
          <p:cNvSpPr txBox="1"/>
          <p:nvPr/>
        </p:nvSpPr>
        <p:spPr>
          <a:xfrm>
            <a:off x="2211964" y="2361744"/>
            <a:ext cx="9738563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Add, remove and update products or services they provide.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ordered products &amp; services.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Delivery time feature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 connection with buyer</a:t>
            </a:r>
            <a:endParaRPr lang="en-US" sz="2400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dirty="0" smtClean="0">
                <a:solidFill>
                  <a:schemeClr val="dk1"/>
                </a:solidFill>
              </a:rPr>
              <a:t>Updated notifications for easier delivery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7869" y="339509"/>
            <a:ext cx="11573197" cy="724247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3426" y="185984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/>
              <a:buChar char="•"/>
            </a:pPr>
            <a:r>
              <a:rPr lang="en-US" sz="1800" dirty="0" smtClean="0"/>
              <a:t> Link </a:t>
            </a:r>
            <a:r>
              <a:rPr lang="en-US" sz="1800" dirty="0"/>
              <a:t>Mandob system to cashier to monitor </a:t>
            </a:r>
            <a:r>
              <a:rPr lang="en-US" sz="1800" dirty="0" smtClean="0"/>
              <a:t>sales</a:t>
            </a:r>
            <a:endParaRPr lang="en-US" sz="1800" dirty="0">
              <a:latin typeface="Noto Sans Symbols"/>
            </a:endParaRPr>
          </a:p>
          <a:p>
            <a:pPr fontAlgn="base">
              <a:buFont typeface="Arial"/>
              <a:buChar char="•"/>
            </a:pPr>
            <a:r>
              <a:rPr lang="en-US" sz="1800" dirty="0" smtClean="0"/>
              <a:t> Monitor </a:t>
            </a:r>
            <a:r>
              <a:rPr lang="en-US" sz="1800" dirty="0"/>
              <a:t>all sold and remaining </a:t>
            </a:r>
            <a:r>
              <a:rPr lang="en-US" sz="1800" dirty="0" smtClean="0"/>
              <a:t>products</a:t>
            </a:r>
            <a:endParaRPr lang="en-US" sz="1800" dirty="0">
              <a:latin typeface="Noto Sans Symbols"/>
            </a:endParaRPr>
          </a:p>
          <a:p>
            <a:pPr fontAlgn="base">
              <a:buFont typeface="Arial"/>
              <a:buChar char="•"/>
            </a:pPr>
            <a:r>
              <a:rPr lang="en-US" sz="1800" dirty="0" smtClean="0"/>
              <a:t> Rate </a:t>
            </a:r>
            <a:r>
              <a:rPr lang="en-US" sz="1800" dirty="0"/>
              <a:t>Sellers and review others ratings </a:t>
            </a:r>
            <a:endParaRPr lang="en-US" sz="1800" dirty="0">
              <a:latin typeface="Noto Sans Symbols"/>
            </a:endParaRPr>
          </a:p>
          <a:p>
            <a:pPr fontAlgn="base">
              <a:buFont typeface="Arial"/>
              <a:buChar char="•"/>
            </a:pPr>
            <a:r>
              <a:rPr lang="en-US" sz="1800" dirty="0" smtClean="0"/>
              <a:t> Auto </a:t>
            </a:r>
            <a:r>
              <a:rPr lang="en-US" sz="1800" dirty="0"/>
              <a:t>order out of stock products</a:t>
            </a:r>
            <a:endParaRPr lang="en-US" sz="1800" dirty="0">
              <a:latin typeface="Noto Sans Symbols"/>
            </a:endParaRPr>
          </a:p>
          <a:p>
            <a:pPr fontAlgn="base">
              <a:buFont typeface="Arial"/>
              <a:buChar char="•"/>
            </a:pPr>
            <a:r>
              <a:rPr lang="en-US" sz="1800" dirty="0" smtClean="0"/>
              <a:t> View </a:t>
            </a:r>
            <a:r>
              <a:rPr lang="en-US" sz="1800" dirty="0"/>
              <a:t>analytics of most sold products and other customers preferences.</a:t>
            </a:r>
            <a:endParaRPr lang="en-US" sz="1800" dirty="0">
              <a:latin typeface="Noto Sans Symbols"/>
            </a:endParaRPr>
          </a:p>
          <a:p>
            <a:pPr fontAlgn="base">
              <a:buFont typeface="Arial"/>
              <a:buChar char="•"/>
            </a:pPr>
            <a:r>
              <a:rPr lang="en-US" sz="1800" dirty="0" smtClean="0"/>
              <a:t> business </a:t>
            </a:r>
            <a:r>
              <a:rPr lang="en-US" sz="1800" dirty="0"/>
              <a:t>intelligence analytics that will help managing store.</a:t>
            </a:r>
            <a:endParaRPr lang="en-US" sz="1800" dirty="0">
              <a:latin typeface="Noto Sans Symbols"/>
            </a:endParaRPr>
          </a:p>
          <a:p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4" name="Google Shape;495;p2"/>
          <p:cNvSpPr txBox="1"/>
          <p:nvPr/>
        </p:nvSpPr>
        <p:spPr>
          <a:xfrm>
            <a:off x="393187" y="1275065"/>
            <a:ext cx="52039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FFC763"/>
                </a:solidFill>
                <a:latin typeface="Arial"/>
                <a:ea typeface="Arial"/>
                <a:cs typeface="Arial"/>
                <a:sym typeface="Arial"/>
              </a:rPr>
              <a:t>For investor.</a:t>
            </a:r>
            <a:endParaRPr sz="3200" b="1" dirty="0">
              <a:solidFill>
                <a:srgbClr val="FFC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495;p2"/>
          <p:cNvSpPr txBox="1"/>
          <p:nvPr/>
        </p:nvSpPr>
        <p:spPr>
          <a:xfrm>
            <a:off x="313426" y="4137387"/>
            <a:ext cx="52039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FFC763"/>
                </a:solidFill>
                <a:latin typeface="Arial"/>
                <a:ea typeface="Arial"/>
                <a:cs typeface="Arial"/>
                <a:sym typeface="Arial"/>
              </a:rPr>
              <a:t>For provider.</a:t>
            </a:r>
            <a:endParaRPr sz="3200" b="1" dirty="0">
              <a:solidFill>
                <a:srgbClr val="FFC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3187" y="472216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/>
              <a:buChar char="•"/>
            </a:pPr>
            <a:r>
              <a:rPr lang="en-US" sz="1800" dirty="0" smtClean="0"/>
              <a:t>Review </a:t>
            </a:r>
            <a:r>
              <a:rPr lang="en-US" sz="1800" dirty="0"/>
              <a:t>delivery terms and agreements.</a:t>
            </a:r>
            <a:endParaRPr lang="en-US" sz="1800" dirty="0">
              <a:latin typeface="Noto Sans Symbols"/>
            </a:endParaRPr>
          </a:p>
          <a:p>
            <a:pPr fontAlgn="base">
              <a:buFont typeface="Arial"/>
              <a:buChar char="•"/>
            </a:pPr>
            <a:r>
              <a:rPr lang="en-US" sz="1800" dirty="0"/>
              <a:t>view clients given ratings.</a:t>
            </a:r>
            <a:endParaRPr lang="en-US" sz="1800" dirty="0">
              <a:latin typeface="Noto Sans Symbols"/>
            </a:endParaRPr>
          </a:p>
          <a:p>
            <a:pPr fontAlgn="base">
              <a:buFont typeface="Arial"/>
              <a:buChar char="•"/>
            </a:pPr>
            <a:r>
              <a:rPr lang="en-US" sz="1800" dirty="0"/>
              <a:t>View analytics of customers preferences </a:t>
            </a:r>
            <a:endParaRPr lang="en-US" sz="1800" dirty="0">
              <a:latin typeface="Noto Sans Symbols"/>
            </a:endParaRPr>
          </a:p>
          <a:p>
            <a:pPr fontAlgn="base">
              <a:buFont typeface="Arial"/>
              <a:buChar char="•"/>
            </a:pPr>
            <a:r>
              <a:rPr lang="en-US" sz="1800" dirty="0"/>
              <a:t>Sponsor, Reach and Sell.</a:t>
            </a:r>
            <a:endParaRPr lang="en-US" sz="1800" dirty="0">
              <a:latin typeface="Noto Sans Symbols"/>
            </a:endParaRPr>
          </a:p>
          <a:p>
            <a:pPr fontAlgn="base">
              <a:buFont typeface="Arial"/>
              <a:buChar char="•"/>
            </a:pPr>
            <a:r>
              <a:rPr lang="en-US" sz="1800" dirty="0"/>
              <a:t>business intelligence analytics to boost selling products and services</a:t>
            </a:r>
            <a:endParaRPr lang="en-US" sz="1800" dirty="0">
              <a:latin typeface="Noto Sans Symbols"/>
            </a:endParaRPr>
          </a:p>
          <a:p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2050" name="Picture 2" descr="C:\Users\kareem\Desktop\man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346" y="1500777"/>
            <a:ext cx="1425807" cy="496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"/>
          <p:cNvSpPr txBox="1"/>
          <p:nvPr/>
        </p:nvSpPr>
        <p:spPr>
          <a:xfrm>
            <a:off x="0" y="4636280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12"/>
          <p:cNvSpPr txBox="1"/>
          <p:nvPr/>
        </p:nvSpPr>
        <p:spPr>
          <a:xfrm>
            <a:off x="50" y="5575611"/>
            <a:ext cx="12191852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Mandob is so happy that you made it here !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9" name="Google Shape;799;p12"/>
          <p:cNvGrpSpPr/>
          <p:nvPr/>
        </p:nvGrpSpPr>
        <p:grpSpPr>
          <a:xfrm>
            <a:off x="3953043" y="1301422"/>
            <a:ext cx="4117512" cy="1980330"/>
            <a:chOff x="2591472" y="4529905"/>
            <a:chExt cx="2892231" cy="1391027"/>
          </a:xfrm>
        </p:grpSpPr>
        <p:grpSp>
          <p:nvGrpSpPr>
            <p:cNvPr id="800" name="Google Shape;800;p12"/>
            <p:cNvGrpSpPr/>
            <p:nvPr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801" name="Google Shape;801;p12"/>
              <p:cNvSpPr/>
              <p:nvPr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2" name="Google Shape;802;p12"/>
              <p:cNvGrpSpPr/>
              <p:nvPr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</p:grpSpPr>
            <p:grpSp>
              <p:nvGrpSpPr>
                <p:cNvPr id="803" name="Google Shape;803;p12"/>
                <p:cNvGrpSpPr/>
                <p:nvPr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</p:grpSpPr>
              <p:sp>
                <p:nvSpPr>
                  <p:cNvPr id="804" name="Google Shape;804;p12"/>
                  <p:cNvSpPr/>
                  <p:nvPr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 extrusionOk="0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5" name="Google Shape;805;p12"/>
                  <p:cNvSpPr/>
                  <p:nvPr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6" name="Google Shape;806;p12"/>
                  <p:cNvSpPr/>
                  <p:nvPr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07" name="Google Shape;807;p12"/>
                <p:cNvSpPr/>
                <p:nvPr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08" name="Google Shape;808;p12"/>
            <p:cNvGrpSpPr/>
            <p:nvPr/>
          </p:nvGrpSpPr>
          <p:grpSpPr>
            <a:xfrm>
              <a:off x="4346522" y="4706362"/>
              <a:ext cx="981407" cy="1214570"/>
              <a:chOff x="-1940789" y="4697306"/>
              <a:chExt cx="981407" cy="1214570"/>
            </a:xfrm>
          </p:grpSpPr>
          <p:sp>
            <p:nvSpPr>
              <p:cNvPr id="809" name="Google Shape;809;p12"/>
              <p:cNvSpPr/>
              <p:nvPr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10" name="Google Shape;810;p12"/>
              <p:cNvGrpSpPr/>
              <p:nvPr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811" name="Google Shape;811;p12"/>
                <p:cNvSpPr/>
                <p:nvPr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 extrusionOk="0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p12"/>
                <p:cNvSpPr/>
                <p:nvPr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13" name="Google Shape;813;p12"/>
            <p:cNvGrpSpPr/>
            <p:nvPr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14" name="Google Shape;814;p12"/>
              <p:cNvSpPr/>
              <p:nvPr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15" name="Google Shape;815;p12"/>
              <p:cNvGrpSpPr/>
              <p:nvPr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816" name="Google Shape;816;p12"/>
                <p:cNvSpPr/>
                <p:nvPr/>
              </p:nvSpPr>
              <p:spPr>
                <a:xfrm>
                  <a:off x="701317" y="1844824"/>
                  <a:ext cx="2371375" cy="394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053" extrusionOk="0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p12"/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p12"/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F7F7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19" name="Google Shape;819;p12"/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820" name="Google Shape;820;p12"/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/>
              <a:ahLst/>
              <a:cxnLst/>
              <a:rect l="l" t="t" r="r" b="b"/>
              <a:pathLst>
                <a:path w="1920177" h="1275995" extrusionOk="0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/>
              <a:ahLst/>
              <a:cxnLst/>
              <a:rect l="l" t="t" r="r" b="b"/>
              <a:pathLst>
                <a:path w="1373967" h="810074" extrusionOk="0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rgbClr val="045F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/>
              <a:ahLst/>
              <a:cxnLst/>
              <a:rect l="l" t="t" r="r" b="b"/>
              <a:pathLst>
                <a:path w="1825422" h="1109932" extrusionOk="0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rgbClr val="49B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/>
              <a:ahLst/>
              <a:cxnLst/>
              <a:rect l="l" t="t" r="r" b="b"/>
              <a:pathLst>
                <a:path w="1037568" h="782036" extrusionOk="0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rgbClr val="023F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2"/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/>
              <a:ahLst/>
              <a:cxnLst/>
              <a:rect l="l" t="t" r="r" b="b"/>
              <a:pathLst>
                <a:path w="336957" h="311260" extrusionOk="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2"/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/>
              <a:ahLst/>
              <a:cxnLst/>
              <a:rect l="l" t="t" r="r" b="b"/>
              <a:pathLst>
                <a:path w="230116" h="192783" extrusionOk="0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2"/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/>
              <a:ahLst/>
              <a:cxnLst/>
              <a:rect l="l" t="t" r="r" b="b"/>
              <a:pathLst>
                <a:path w="331081" h="283507" extrusionOk="0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rgbClr val="86D2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2"/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/>
              <a:ahLst/>
              <a:cxnLst/>
              <a:rect l="l" t="t" r="r" b="b"/>
              <a:pathLst>
                <a:path w="179387" h="149428" extrusionOk="0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rgbClr val="86D2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12"/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/>
            <a:ahLst/>
            <a:cxnLst/>
            <a:rect l="l" t="t" r="r" b="b"/>
            <a:pathLst>
              <a:path w="8493959" h="2658545" extrusionOk="0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12" descr="C:\Users\kareem\Desktop\Andalos\ReadyAi\Mandoob LogoBlu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762" y="2629097"/>
            <a:ext cx="205929" cy="28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2" descr="C:\Users\kareem\Desktop\Andalos\ReadyAi\Mandoob LogoBlu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502" y="2021402"/>
            <a:ext cx="476549" cy="6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2" descr="C:\Users\kareem\Desktop\Andalos\ReadyAi\Mandoob LogoBlu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05170" y="1719726"/>
            <a:ext cx="695949" cy="956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"/>
          <p:cNvGrpSpPr/>
          <p:nvPr/>
        </p:nvGrpSpPr>
        <p:grpSpPr>
          <a:xfrm>
            <a:off x="4509522" y="1464257"/>
            <a:ext cx="6547340" cy="3827059"/>
            <a:chOff x="2687161" y="3731096"/>
            <a:chExt cx="5158677" cy="3015360"/>
          </a:xfrm>
        </p:grpSpPr>
        <p:sp>
          <p:nvSpPr>
            <p:cNvPr id="384" name="Google Shape;384;p2"/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/>
              <a:ahLst/>
              <a:cxnLst/>
              <a:rect l="l" t="t" r="r" b="b"/>
              <a:pathLst>
                <a:path w="2992697" h="1030680" extrusionOk="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/>
              <a:ahLst/>
              <a:cxnLst/>
              <a:rect l="l" t="t" r="r" b="b"/>
              <a:pathLst>
                <a:path w="34149" h="15522" extrusionOk="0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/>
              <a:ahLst/>
              <a:cxnLst/>
              <a:rect l="l" t="t" r="r" b="b"/>
              <a:pathLst>
                <a:path w="34149" h="9313" extrusionOk="0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/>
              <a:ahLst/>
              <a:cxnLst/>
              <a:rect l="l" t="t" r="r" b="b"/>
              <a:pathLst>
                <a:path w="37253" h="40357" extrusionOk="0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/>
              <a:ahLst/>
              <a:cxnLst/>
              <a:rect l="l" t="t" r="r" b="b"/>
              <a:pathLst>
                <a:path w="170745" h="90029" extrusionOk="0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/>
              <a:ahLst/>
              <a:cxnLst/>
              <a:rect l="l" t="t" r="r" b="b"/>
              <a:pathLst>
                <a:path w="139700" h="152118" extrusionOk="0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/>
              <a:ahLst/>
              <a:cxnLst/>
              <a:rect l="l" t="t" r="r" b="b"/>
              <a:pathLst>
                <a:path w="24835" h="12417" extrusionOk="0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/>
              <a:ahLst/>
              <a:cxnLst/>
              <a:rect l="l" t="t" r="r" b="b"/>
              <a:pathLst>
                <a:path w="12417" h="6208" extrusionOk="0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/>
              <a:ahLst/>
              <a:cxnLst/>
              <a:rect l="l" t="t" r="r" b="b"/>
              <a:pathLst>
                <a:path w="96238" h="58984" extrusionOk="0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/>
              <a:ahLst/>
              <a:cxnLst/>
              <a:rect l="l" t="t" r="r" b="b"/>
              <a:pathLst>
                <a:path w="43462" h="27940" extrusionOk="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/>
              <a:ahLst/>
              <a:cxnLst/>
              <a:rect l="l" t="t" r="r" b="b"/>
              <a:pathLst>
                <a:path w="260774" h="310445" extrusionOk="0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/>
              <a:ahLst/>
              <a:cxnLst/>
              <a:rect l="l" t="t" r="r" b="b"/>
              <a:pathLst>
                <a:path w="15522" h="12417" extrusionOk="0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/>
              <a:ahLst/>
              <a:cxnLst/>
              <a:rect l="l" t="t" r="r" b="b"/>
              <a:pathLst>
                <a:path w="15522" h="6208" extrusionOk="0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/>
              <a:ahLst/>
              <a:cxnLst/>
              <a:rect l="l" t="t" r="r" b="b"/>
              <a:pathLst>
                <a:path w="71402" h="49671" extrusionOk="0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/>
              <a:ahLst/>
              <a:cxnLst/>
              <a:rect l="l" t="t" r="r" b="b"/>
              <a:pathLst>
                <a:path w="108656" h="80715" extrusionOk="0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/>
              <a:ahLst/>
              <a:cxnLst/>
              <a:rect l="l" t="t" r="r" b="b"/>
              <a:pathLst>
                <a:path w="12417" h="9313" extrusionOk="0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/>
              <a:ahLst/>
              <a:cxnLst/>
              <a:rect l="l" t="t" r="r" b="b"/>
              <a:pathLst>
                <a:path w="12417" h="12417" extrusionOk="0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/>
              <a:ahLst/>
              <a:cxnLst/>
              <a:rect l="l" t="t" r="r" b="b"/>
              <a:pathLst>
                <a:path w="15522" h="6208" extrusionOk="0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/>
              <a:ahLst/>
              <a:cxnLst/>
              <a:rect l="l" t="t" r="r" b="b"/>
              <a:pathLst>
                <a:path w="12417" h="24835" extrusionOk="0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/>
              <a:ahLst/>
              <a:cxnLst/>
              <a:rect l="l" t="t" r="r" b="b"/>
              <a:pathLst>
                <a:path w="406683" h="447041" extrusionOk="0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/>
              <a:ahLst/>
              <a:cxnLst/>
              <a:rect l="l" t="t" r="r" b="b"/>
              <a:pathLst>
                <a:path w="43462" h="15522" extrusionOk="0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/>
              <a:ahLst/>
              <a:cxnLst/>
              <a:rect l="l" t="t" r="r" b="b"/>
              <a:pathLst>
                <a:path w="24835" h="9313" extrusionOk="0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/>
              <a:ahLst/>
              <a:cxnLst/>
              <a:rect l="l" t="t" r="r" b="b"/>
              <a:pathLst>
                <a:path w="24835" h="40357" extrusionOk="0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/>
              <a:ahLst/>
              <a:cxnLst/>
              <a:rect l="l" t="t" r="r" b="b"/>
              <a:pathLst>
                <a:path w="34149" h="21731" extrusionOk="0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/>
              <a:ahLst/>
              <a:cxnLst/>
              <a:rect l="l" t="t" r="r" b="b"/>
              <a:pathLst>
                <a:path w="2967861" h="2340761" extrusionOk="0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/>
              <a:ahLst/>
              <a:cxnLst/>
              <a:rect l="l" t="t" r="r" b="b"/>
              <a:pathLst>
                <a:path w="74506" h="99342" extrusionOk="0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/>
              <a:ahLst/>
              <a:cxnLst/>
              <a:rect l="l" t="t" r="r" b="b"/>
              <a:pathLst>
                <a:path w="40357" h="34149" extrusionOk="0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/>
              <a:ahLst/>
              <a:cxnLst/>
              <a:rect l="l" t="t" r="r" b="b"/>
              <a:pathLst>
                <a:path w="55880" h="96238" extrusionOk="0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/>
              <a:ahLst/>
              <a:cxnLst/>
              <a:rect l="l" t="t" r="r" b="b"/>
              <a:pathLst>
                <a:path w="21731" h="27940" extrusionOk="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/>
              <a:ahLst/>
              <a:cxnLst/>
              <a:rect l="l" t="t" r="r" b="b"/>
              <a:pathLst>
                <a:path w="86924" h="68298" extrusionOk="0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/>
              <a:ahLst/>
              <a:cxnLst/>
              <a:rect l="l" t="t" r="r" b="b"/>
              <a:pathLst>
                <a:path w="235938" h="102447" extrusionOk="0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/>
              <a:ahLst/>
              <a:cxnLst/>
              <a:rect l="l" t="t" r="r" b="b"/>
              <a:pathLst>
                <a:path w="24835" h="58984" extrusionOk="0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/>
              <a:ahLst/>
              <a:cxnLst/>
              <a:rect l="l" t="t" r="r" b="b"/>
              <a:pathLst>
                <a:path w="68298" h="65193" extrusionOk="0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/>
              <a:ahLst/>
              <a:cxnLst/>
              <a:rect l="l" t="t" r="r" b="b"/>
              <a:pathLst>
                <a:path w="83820" h="139700" extrusionOk="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/>
              <a:ahLst/>
              <a:cxnLst/>
              <a:rect l="l" t="t" r="r" b="b"/>
              <a:pathLst>
                <a:path w="46566" h="15522" extrusionOk="0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/>
              <a:ahLst/>
              <a:cxnLst/>
              <a:rect l="l" t="t" r="r" b="b"/>
              <a:pathLst>
                <a:path w="55880" h="31044" extrusionOk="0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/>
              <a:ahLst/>
              <a:cxnLst/>
              <a:rect l="l" t="t" r="r" b="b"/>
              <a:pathLst>
                <a:path w="15522" h="12417" extrusionOk="0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/>
              <a:ahLst/>
              <a:cxnLst/>
              <a:rect l="l" t="t" r="r" b="b"/>
              <a:pathLst>
                <a:path w="40357" h="46566" extrusionOk="0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/>
              <a:ahLst/>
              <a:cxnLst/>
              <a:rect l="l" t="t" r="r" b="b"/>
              <a:pathLst>
                <a:path w="24835" h="12417" extrusionOk="0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/>
              <a:ahLst/>
              <a:cxnLst/>
              <a:rect l="l" t="t" r="r" b="b"/>
              <a:pathLst>
                <a:path w="27940" h="15522" extrusionOk="0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/>
              <a:ahLst/>
              <a:cxnLst/>
              <a:rect l="l" t="t" r="r" b="b"/>
              <a:pathLst>
                <a:path w="18626" h="37253" extrusionOk="0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/>
              <a:ahLst/>
              <a:cxnLst/>
              <a:rect l="l" t="t" r="r" b="b"/>
              <a:pathLst>
                <a:path w="149013" h="161431" extrusionOk="0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/>
              <a:ahLst/>
              <a:cxnLst/>
              <a:rect l="l" t="t" r="r" b="b"/>
              <a:pathLst>
                <a:path w="15522" h="46566" extrusionOk="0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/>
              <a:ahLst/>
              <a:cxnLst/>
              <a:rect l="l" t="t" r="r" b="b"/>
              <a:pathLst>
                <a:path w="58984" h="31044" extrusionOk="0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/>
              <a:ahLst/>
              <a:cxnLst/>
              <a:rect l="l" t="t" r="r" b="b"/>
              <a:pathLst>
                <a:path w="291819" h="152118" extrusionOk="0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/>
              <a:ahLst/>
              <a:cxnLst/>
              <a:rect l="l" t="t" r="r" b="b"/>
              <a:pathLst>
                <a:path w="37253" h="34149" extrusionOk="0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/>
              <a:ahLst/>
              <a:cxnLst/>
              <a:rect l="l" t="t" r="r" b="b"/>
              <a:pathLst>
                <a:path w="43462" h="34149" extrusionOk="0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/>
              <a:ahLst/>
              <a:cxnLst/>
              <a:rect l="l" t="t" r="r" b="b"/>
              <a:pathLst>
                <a:path w="18626" h="31044" extrusionOk="0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/>
              <a:ahLst/>
              <a:cxnLst/>
              <a:rect l="l" t="t" r="r" b="b"/>
              <a:pathLst>
                <a:path w="12417" h="18626" extrusionOk="0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/>
              <a:ahLst/>
              <a:cxnLst/>
              <a:rect l="l" t="t" r="r" b="b"/>
              <a:pathLst>
                <a:path w="24835" h="15522" extrusionOk="0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/>
              <a:ahLst/>
              <a:cxnLst/>
              <a:rect l="l" t="t" r="r" b="b"/>
              <a:pathLst>
                <a:path w="18626" h="9313" extrusionOk="0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/>
              <a:ahLst/>
              <a:cxnLst/>
              <a:rect l="l" t="t" r="r" b="b"/>
              <a:pathLst>
                <a:path w="34149" h="15522" extrusionOk="0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/>
              <a:ahLst/>
              <a:cxnLst/>
              <a:rect l="l" t="t" r="r" b="b"/>
              <a:pathLst>
                <a:path w="34149" h="12417" extrusionOk="0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/>
              <a:ahLst/>
              <a:cxnLst/>
              <a:rect l="l" t="t" r="r" b="b"/>
              <a:pathLst>
                <a:path w="229729" h="266983" extrusionOk="0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/>
              <a:ahLst/>
              <a:cxnLst/>
              <a:rect l="l" t="t" r="r" b="b"/>
              <a:pathLst>
                <a:path w="43462" h="18626" extrusionOk="0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/>
              <a:ahLst/>
              <a:cxnLst/>
              <a:rect l="l" t="t" r="r" b="b"/>
              <a:pathLst>
                <a:path w="15522" h="24835" extrusionOk="0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/>
              <a:ahLst/>
              <a:cxnLst/>
              <a:rect l="l" t="t" r="r" b="b"/>
              <a:pathLst>
                <a:path w="99342" h="108656" extrusionOk="0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/>
              <a:ahLst/>
              <a:cxnLst/>
              <a:rect l="l" t="t" r="r" b="b"/>
              <a:pathLst>
                <a:path w="21731" h="34149" extrusionOk="0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/>
              <a:ahLst/>
              <a:cxnLst/>
              <a:rect l="l" t="t" r="r" b="b"/>
              <a:pathLst>
                <a:path w="24835" h="55880" extrusionOk="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/>
              <a:ahLst/>
              <a:cxnLst/>
              <a:rect l="l" t="t" r="r" b="b"/>
              <a:pathLst>
                <a:path w="599160" h="468773" extrusionOk="0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/>
              <a:ahLst/>
              <a:cxnLst/>
              <a:rect l="l" t="t" r="r" b="b"/>
              <a:pathLst>
                <a:path w="55880" h="37253" extrusionOk="0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/>
              <a:ahLst/>
              <a:cxnLst/>
              <a:rect l="l" t="t" r="r" b="b"/>
              <a:pathLst>
                <a:path w="301132" h="207998" extrusionOk="0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/>
              <a:ahLst/>
              <a:cxnLst/>
              <a:rect l="l" t="t" r="r" b="b"/>
              <a:pathLst>
                <a:path w="24835" h="21731" extrusionOk="0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/>
              <a:ahLst/>
              <a:cxnLst/>
              <a:rect l="l" t="t" r="r" b="b"/>
              <a:pathLst>
                <a:path w="93133" h="145909" extrusionOk="0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/>
              <a:ahLst/>
              <a:cxnLst/>
              <a:rect l="l" t="t" r="r" b="b"/>
              <a:pathLst>
                <a:path w="117969" h="136596" extrusionOk="0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/>
              <a:ahLst/>
              <a:cxnLst/>
              <a:rect l="l" t="t" r="r" b="b"/>
              <a:pathLst>
                <a:path w="18626" h="27940" extrusionOk="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/>
              <a:ahLst/>
              <a:cxnLst/>
              <a:rect l="l" t="t" r="r" b="b"/>
              <a:pathLst>
                <a:path w="18626" h="21731" extrusionOk="0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/>
              <a:ahLst/>
              <a:cxnLst/>
              <a:rect l="l" t="t" r="r" b="b"/>
              <a:pathLst>
                <a:path w="18626" h="15522" extrusionOk="0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/>
              <a:ahLst/>
              <a:cxnLst/>
              <a:rect l="l" t="t" r="r" b="b"/>
              <a:pathLst>
                <a:path w="12417" h="12417" extrusionOk="0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/>
              <a:ahLst/>
              <a:cxnLst/>
              <a:rect l="l" t="t" r="r" b="b"/>
              <a:pathLst>
                <a:path w="52775" h="68298" extrusionOk="0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/>
              <a:ahLst/>
              <a:cxnLst/>
              <a:rect l="l" t="t" r="r" b="b"/>
              <a:pathLst>
                <a:path w="9313" h="12417" extrusionOk="0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/>
              <a:ahLst/>
              <a:cxnLst/>
              <a:rect l="l" t="t" r="r" b="b"/>
              <a:pathLst>
                <a:path w="34149" h="18626" extrusionOk="0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/>
              <a:ahLst/>
              <a:cxnLst/>
              <a:rect l="l" t="t" r="r" b="b"/>
              <a:pathLst>
                <a:path w="155222" h="58984" extrusionOk="0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/>
              <a:ahLst/>
              <a:cxnLst/>
              <a:rect l="l" t="t" r="r" b="b"/>
              <a:pathLst>
                <a:path w="12417" h="24835" extrusionOk="0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/>
              <a:ahLst/>
              <a:cxnLst/>
              <a:rect l="l" t="t" r="r" b="b"/>
              <a:pathLst>
                <a:path w="27940" h="15522" extrusionOk="0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/>
              <a:ahLst/>
              <a:cxnLst/>
              <a:rect l="l" t="t" r="r" b="b"/>
              <a:pathLst>
                <a:path w="99342" h="207998" extrusionOk="0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/>
              <a:ahLst/>
              <a:cxnLst/>
              <a:rect l="l" t="t" r="r" b="b"/>
              <a:pathLst>
                <a:path w="74506" h="31044" extrusionOk="0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/>
              <a:ahLst/>
              <a:cxnLst/>
              <a:rect l="l" t="t" r="r" b="b"/>
              <a:pathLst>
                <a:path w="34149" h="31044" extrusionOk="0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/>
              <a:ahLst/>
              <a:cxnLst/>
              <a:rect l="l" t="t" r="r" b="b"/>
              <a:pathLst>
                <a:path w="12417" h="18626" extrusionOk="0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/>
              <a:ahLst/>
              <a:cxnLst/>
              <a:rect l="l" t="t" r="r" b="b"/>
              <a:pathLst>
                <a:path w="58984" h="52775" extrusionOk="0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/>
              <a:ahLst/>
              <a:cxnLst/>
              <a:rect l="l" t="t" r="r" b="b"/>
              <a:pathLst>
                <a:path w="86924" h="34149" extrusionOk="0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/>
              <a:ahLst/>
              <a:cxnLst/>
              <a:rect l="l" t="t" r="r" b="b"/>
              <a:pathLst>
                <a:path w="34149" h="12417" extrusionOk="0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/>
              <a:ahLst/>
              <a:cxnLst/>
              <a:rect l="l" t="t" r="r" b="b"/>
              <a:pathLst>
                <a:path w="55880" h="43462" extrusionOk="0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/>
              <a:ahLst/>
              <a:cxnLst/>
              <a:rect l="l" t="t" r="r" b="b"/>
              <a:pathLst>
                <a:path w="24835" h="21731" extrusionOk="0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/>
              <a:ahLst/>
              <a:cxnLst/>
              <a:rect l="l" t="t" r="r" b="b"/>
              <a:pathLst>
                <a:path w="37253" h="31044" extrusionOk="0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/>
              <a:ahLst/>
              <a:cxnLst/>
              <a:rect l="l" t="t" r="r" b="b"/>
              <a:pathLst>
                <a:path w="18626" h="9313" extrusionOk="0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/>
              <a:ahLst/>
              <a:cxnLst/>
              <a:rect l="l" t="t" r="r" b="b"/>
              <a:pathLst>
                <a:path w="31044" h="34149" extrusionOk="0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/>
              <a:ahLst/>
              <a:cxnLst/>
              <a:rect l="l" t="t" r="r" b="b"/>
              <a:pathLst>
                <a:path w="245252" h="170745" extrusionOk="0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/>
              <a:ahLst/>
              <a:cxnLst/>
              <a:rect l="l" t="t" r="r" b="b"/>
              <a:pathLst>
                <a:path w="37253" h="27940" extrusionOk="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/>
              <a:ahLst/>
              <a:cxnLst/>
              <a:rect l="l" t="t" r="r" b="b"/>
              <a:pathLst>
                <a:path w="93133" h="86924" extrusionOk="0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/>
              <a:ahLst/>
              <a:cxnLst/>
              <a:rect l="l" t="t" r="r" b="b"/>
              <a:pathLst>
                <a:path w="93133" h="111760" extrusionOk="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/>
              <a:ahLst/>
              <a:cxnLst/>
              <a:rect l="l" t="t" r="r" b="b"/>
              <a:pathLst>
                <a:path w="27940" h="40357" extrusionOk="0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/>
              <a:ahLst/>
              <a:cxnLst/>
              <a:rect l="l" t="t" r="r" b="b"/>
              <a:pathLst>
                <a:path w="40357" h="34149" extrusionOk="0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/>
              <a:ahLst/>
              <a:cxnLst/>
              <a:rect l="l" t="t" r="r" b="b"/>
              <a:pathLst>
                <a:path w="21731" h="27940" extrusionOk="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/>
              <a:ahLst/>
              <a:cxnLst/>
              <a:rect l="l" t="t" r="r" b="b"/>
              <a:pathLst>
                <a:path w="43462" h="189371" extrusionOk="0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/>
              <a:ahLst/>
              <a:cxnLst/>
              <a:rect l="l" t="t" r="r" b="b"/>
              <a:pathLst>
                <a:path w="34149" h="43462" extrusionOk="0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/>
              <a:ahLst/>
              <a:cxnLst/>
              <a:rect l="l" t="t" r="r" b="b"/>
              <a:pathLst>
                <a:path w="18626" h="18626" extrusionOk="0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/>
              <a:ahLst/>
              <a:cxnLst/>
              <a:rect l="l" t="t" r="r" b="b"/>
              <a:pathLst>
                <a:path w="111760" h="217312" extrusionOk="0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/>
              <a:ahLst/>
              <a:cxnLst/>
              <a:rect l="l" t="t" r="r" b="b"/>
              <a:pathLst>
                <a:path w="24835" h="34149" extrusionOk="0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/>
              <a:ahLst/>
              <a:cxnLst/>
              <a:rect l="l" t="t" r="r" b="b"/>
              <a:pathLst>
                <a:path w="49671" h="27940" extrusionOk="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/>
              <a:ahLst/>
              <a:cxnLst/>
              <a:rect l="l" t="t" r="r" b="b"/>
              <a:pathLst>
                <a:path w="55880" h="21731" extrusionOk="0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/>
              <a:ahLst/>
              <a:cxnLst/>
              <a:rect l="l" t="t" r="r" b="b"/>
              <a:pathLst>
                <a:path w="18626" h="27940" extrusionOk="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/>
              <a:ahLst/>
              <a:cxnLst/>
              <a:rect l="l" t="t" r="r" b="b"/>
              <a:pathLst>
                <a:path w="52775" h="80715" extrusionOk="0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/>
              <a:ahLst/>
              <a:cxnLst/>
              <a:rect l="l" t="t" r="r" b="b"/>
              <a:pathLst>
                <a:path w="31044" h="18626" extrusionOk="0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/>
              <a:ahLst/>
              <a:cxnLst/>
              <a:rect l="l" t="t" r="r" b="b"/>
              <a:pathLst>
                <a:path w="158327" h="117969" extrusionOk="0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"/>
          <p:cNvSpPr txBox="1"/>
          <p:nvPr/>
        </p:nvSpPr>
        <p:spPr>
          <a:xfrm>
            <a:off x="168900" y="1688815"/>
            <a:ext cx="52039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C763"/>
                </a:solidFill>
                <a:latin typeface="Arial"/>
                <a:ea typeface="Arial"/>
                <a:cs typeface="Arial"/>
                <a:sym typeface="Arial"/>
              </a:rPr>
              <a:t>Speaker introduction</a:t>
            </a:r>
            <a:endParaRPr sz="3200" b="1" dirty="0">
              <a:solidFill>
                <a:srgbClr val="FFC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Google Shape;497;p2"/>
          <p:cNvGrpSpPr/>
          <p:nvPr/>
        </p:nvGrpSpPr>
        <p:grpSpPr>
          <a:xfrm>
            <a:off x="6907473" y="2652210"/>
            <a:ext cx="5077102" cy="2598083"/>
            <a:chOff x="3352523" y="1301422"/>
            <a:chExt cx="5435065" cy="2781262"/>
          </a:xfrm>
        </p:grpSpPr>
        <p:grpSp>
          <p:nvGrpSpPr>
            <p:cNvPr id="498" name="Google Shape;498;p2"/>
            <p:cNvGrpSpPr/>
            <p:nvPr/>
          </p:nvGrpSpPr>
          <p:grpSpPr>
            <a:xfrm>
              <a:off x="3953043" y="1301422"/>
              <a:ext cx="4117512" cy="1980330"/>
              <a:chOff x="2591472" y="4529905"/>
              <a:chExt cx="2892231" cy="1391027"/>
            </a:xfrm>
          </p:grpSpPr>
          <p:grpSp>
            <p:nvGrpSpPr>
              <p:cNvPr id="499" name="Google Shape;499;p2"/>
              <p:cNvGrpSpPr/>
              <p:nvPr/>
            </p:nvGrpSpPr>
            <p:grpSpPr>
              <a:xfrm>
                <a:off x="2591472" y="4529905"/>
                <a:ext cx="2513902" cy="1391026"/>
                <a:chOff x="1618104" y="4774278"/>
                <a:chExt cx="2513902" cy="1391026"/>
              </a:xfrm>
            </p:grpSpPr>
            <p:sp>
              <p:nvSpPr>
                <p:cNvPr id="500" name="Google Shape;500;p2"/>
                <p:cNvSpPr/>
                <p:nvPr/>
              </p:nvSpPr>
              <p:spPr>
                <a:xfrm>
                  <a:off x="1919176" y="4818888"/>
                  <a:ext cx="1881566" cy="11706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01" name="Google Shape;501;p2"/>
                <p:cNvGrpSpPr/>
                <p:nvPr/>
              </p:nvGrpSpPr>
              <p:grpSpPr>
                <a:xfrm>
                  <a:off x="1618104" y="4774278"/>
                  <a:ext cx="2513902" cy="1391026"/>
                  <a:chOff x="395536" y="2564904"/>
                  <a:chExt cx="4749925" cy="2628292"/>
                </a:xfrm>
              </p:grpSpPr>
              <p:grpSp>
                <p:nvGrpSpPr>
                  <p:cNvPr id="502" name="Google Shape;502;p2"/>
                  <p:cNvGrpSpPr/>
                  <p:nvPr/>
                </p:nvGrpSpPr>
                <p:grpSpPr>
                  <a:xfrm>
                    <a:off x="395536" y="2564904"/>
                    <a:ext cx="4749925" cy="2628292"/>
                    <a:chOff x="395536" y="2204864"/>
                    <a:chExt cx="5400600" cy="2988332"/>
                  </a:xfrm>
                </p:grpSpPr>
                <p:sp>
                  <p:nvSpPr>
                    <p:cNvPr id="503" name="Google Shape;503;p2"/>
                    <p:cNvSpPr/>
                    <p:nvPr/>
                  </p:nvSpPr>
                  <p:spPr>
                    <a:xfrm>
                      <a:off x="971600" y="2204864"/>
                      <a:ext cx="4248472" cy="27363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48472" h="2736304" extrusionOk="0">
                          <a:moveTo>
                            <a:pt x="144016" y="144016"/>
                          </a:moveTo>
                          <a:lnTo>
                            <a:pt x="144016" y="2520280"/>
                          </a:lnTo>
                          <a:lnTo>
                            <a:pt x="4104456" y="2520280"/>
                          </a:lnTo>
                          <a:lnTo>
                            <a:pt x="4104456" y="144016"/>
                          </a:lnTo>
                          <a:close/>
                          <a:moveTo>
                            <a:pt x="119332" y="0"/>
                          </a:moveTo>
                          <a:lnTo>
                            <a:pt x="4129140" y="0"/>
                          </a:lnTo>
                          <a:cubicBezTo>
                            <a:pt x="4195045" y="0"/>
                            <a:pt x="4248472" y="53427"/>
                            <a:pt x="4248472" y="119332"/>
                          </a:cubicBezTo>
                          <a:lnTo>
                            <a:pt x="4248472" y="2736304"/>
                          </a:lnTo>
                          <a:lnTo>
                            <a:pt x="0" y="2736304"/>
                          </a:lnTo>
                          <a:lnTo>
                            <a:pt x="0" y="119332"/>
                          </a:lnTo>
                          <a:cubicBezTo>
                            <a:pt x="0" y="53427"/>
                            <a:pt x="53427" y="0"/>
                            <a:pt x="119332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04" name="Google Shape;504;p2"/>
                    <p:cNvSpPr/>
                    <p:nvPr/>
                  </p:nvSpPr>
                  <p:spPr>
                    <a:xfrm>
                      <a:off x="395536" y="4941168"/>
                      <a:ext cx="5400600" cy="144016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05" name="Google Shape;505;p2"/>
                    <p:cNvSpPr/>
                    <p:nvPr/>
                  </p:nvSpPr>
                  <p:spPr>
                    <a:xfrm rot="10800000">
                      <a:off x="395536" y="5085184"/>
                      <a:ext cx="5400600" cy="108012"/>
                    </a:xfrm>
                    <a:prstGeom prst="trapezoid">
                      <a:avLst>
                        <a:gd name="adj" fmla="val 129851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506" name="Google Shape;506;p2"/>
                  <p:cNvSpPr/>
                  <p:nvPr/>
                </p:nvSpPr>
                <p:spPr>
                  <a:xfrm>
                    <a:off x="2518470" y="5009698"/>
                    <a:ext cx="504056" cy="45719"/>
                  </a:xfrm>
                  <a:prstGeom prst="rect">
                    <a:avLst/>
                  </a:prstGeom>
                  <a:solidFill>
                    <a:srgbClr val="3F3F3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07" name="Google Shape;507;p2"/>
              <p:cNvGrpSpPr/>
              <p:nvPr/>
            </p:nvGrpSpPr>
            <p:grpSpPr>
              <a:xfrm>
                <a:off x="4346522" y="4706362"/>
                <a:ext cx="981407" cy="1214570"/>
                <a:chOff x="-1940789" y="4697306"/>
                <a:chExt cx="981407" cy="1214570"/>
              </a:xfrm>
            </p:grpSpPr>
            <p:sp>
              <p:nvSpPr>
                <p:cNvPr id="508" name="Google Shape;508;p2"/>
                <p:cNvSpPr/>
                <p:nvPr/>
              </p:nvSpPr>
              <p:spPr>
                <a:xfrm>
                  <a:off x="-1881566" y="4758350"/>
                  <a:ext cx="866582" cy="112494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09" name="Google Shape;509;p2"/>
                <p:cNvGrpSpPr/>
                <p:nvPr/>
              </p:nvGrpSpPr>
              <p:grpSpPr>
                <a:xfrm>
                  <a:off x="-1940789" y="4697306"/>
                  <a:ext cx="981407" cy="1214570"/>
                  <a:chOff x="7452320" y="1988840"/>
                  <a:chExt cx="1512168" cy="2088232"/>
                </a:xfrm>
              </p:grpSpPr>
              <p:sp>
                <p:nvSpPr>
                  <p:cNvPr id="510" name="Google Shape;510;p2"/>
                  <p:cNvSpPr/>
                  <p:nvPr/>
                </p:nvSpPr>
                <p:spPr>
                  <a:xfrm>
                    <a:off x="7452320" y="1988840"/>
                    <a:ext cx="1512168" cy="2088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168" h="2088232" extrusionOk="0">
                        <a:moveTo>
                          <a:pt x="167516" y="181585"/>
                        </a:moveTo>
                        <a:lnTo>
                          <a:pt x="167516" y="1906647"/>
                        </a:lnTo>
                        <a:lnTo>
                          <a:pt x="1344652" y="1906647"/>
                        </a:lnTo>
                        <a:lnTo>
                          <a:pt x="1344652" y="181585"/>
                        </a:lnTo>
                        <a:close/>
                        <a:moveTo>
                          <a:pt x="90110" y="0"/>
                        </a:moveTo>
                        <a:lnTo>
                          <a:pt x="1422058" y="0"/>
                        </a:lnTo>
                        <a:cubicBezTo>
                          <a:pt x="1471824" y="0"/>
                          <a:pt x="1512168" y="40344"/>
                          <a:pt x="1512168" y="90110"/>
                        </a:cubicBezTo>
                        <a:lnTo>
                          <a:pt x="1512168" y="1998122"/>
                        </a:lnTo>
                        <a:cubicBezTo>
                          <a:pt x="1512168" y="2047888"/>
                          <a:pt x="1471824" y="2088232"/>
                          <a:pt x="1422058" y="2088232"/>
                        </a:cubicBezTo>
                        <a:lnTo>
                          <a:pt x="90110" y="2088232"/>
                        </a:lnTo>
                        <a:cubicBezTo>
                          <a:pt x="40344" y="2088232"/>
                          <a:pt x="0" y="2047888"/>
                          <a:pt x="0" y="1998122"/>
                        </a:cubicBezTo>
                        <a:lnTo>
                          <a:pt x="0" y="90110"/>
                        </a:lnTo>
                        <a:cubicBezTo>
                          <a:pt x="0" y="40344"/>
                          <a:pt x="40344" y="0"/>
                          <a:pt x="9011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1" name="Google Shape;511;p2"/>
                  <p:cNvSpPr/>
                  <p:nvPr/>
                </p:nvSpPr>
                <p:spPr>
                  <a:xfrm>
                    <a:off x="8160965" y="3933056"/>
                    <a:ext cx="94878" cy="94878"/>
                  </a:xfrm>
                  <a:prstGeom prst="ellipse">
                    <a:avLst/>
                  </a:pr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12" name="Google Shape;512;p2"/>
              <p:cNvGrpSpPr/>
              <p:nvPr/>
            </p:nvGrpSpPr>
            <p:grpSpPr>
              <a:xfrm>
                <a:off x="5056500" y="5206313"/>
                <a:ext cx="427203" cy="711251"/>
                <a:chOff x="-684584" y="5278238"/>
                <a:chExt cx="427203" cy="711251"/>
              </a:xfrm>
            </p:grpSpPr>
            <p:sp>
              <p:nvSpPr>
                <p:cNvPr id="513" name="Google Shape;513;p2"/>
                <p:cNvSpPr/>
                <p:nvPr/>
              </p:nvSpPr>
              <p:spPr>
                <a:xfrm>
                  <a:off x="-648007" y="5329968"/>
                  <a:ext cx="360040" cy="59105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14" name="Google Shape;514;p2"/>
                <p:cNvGrpSpPr/>
                <p:nvPr/>
              </p:nvGrpSpPr>
              <p:grpSpPr>
                <a:xfrm>
                  <a:off x="-684584" y="5278238"/>
                  <a:ext cx="427203" cy="711251"/>
                  <a:chOff x="701317" y="1844824"/>
                  <a:chExt cx="2371375" cy="3948112"/>
                </a:xfrm>
              </p:grpSpPr>
              <p:sp>
                <p:nvSpPr>
                  <p:cNvPr id="515" name="Google Shape;515;p2"/>
                  <p:cNvSpPr/>
                  <p:nvPr/>
                </p:nvSpPr>
                <p:spPr>
                  <a:xfrm>
                    <a:off x="701317" y="1844824"/>
                    <a:ext cx="2371375" cy="3948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6" h="1053" extrusionOk="0">
                        <a:moveTo>
                          <a:pt x="530" y="0"/>
                        </a:move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16" y="0"/>
                          <a:pt x="0" y="16"/>
                          <a:pt x="0" y="36"/>
                        </a:cubicBezTo>
                        <a:cubicBezTo>
                          <a:pt x="0" y="1017"/>
                          <a:pt x="0" y="1017"/>
                          <a:pt x="0" y="1017"/>
                        </a:cubicBezTo>
                        <a:cubicBezTo>
                          <a:pt x="0" y="1037"/>
                          <a:pt x="16" y="1053"/>
                          <a:pt x="36" y="1053"/>
                        </a:cubicBezTo>
                        <a:cubicBezTo>
                          <a:pt x="530" y="1053"/>
                          <a:pt x="530" y="1053"/>
                          <a:pt x="530" y="1053"/>
                        </a:cubicBezTo>
                        <a:cubicBezTo>
                          <a:pt x="550" y="1053"/>
                          <a:pt x="566" y="1037"/>
                          <a:pt x="566" y="1017"/>
                        </a:cubicBezTo>
                        <a:cubicBezTo>
                          <a:pt x="566" y="36"/>
                          <a:pt x="566" y="36"/>
                          <a:pt x="566" y="36"/>
                        </a:cubicBezTo>
                        <a:cubicBezTo>
                          <a:pt x="566" y="16"/>
                          <a:pt x="550" y="0"/>
                          <a:pt x="530" y="0"/>
                        </a:cubicBezTo>
                        <a:close/>
                        <a:moveTo>
                          <a:pt x="520" y="911"/>
                        </a:moveTo>
                        <a:cubicBezTo>
                          <a:pt x="48" y="911"/>
                          <a:pt x="48" y="911"/>
                          <a:pt x="48" y="911"/>
                        </a:cubicBezTo>
                        <a:cubicBezTo>
                          <a:pt x="48" y="108"/>
                          <a:pt x="48" y="108"/>
                          <a:pt x="48" y="108"/>
                        </a:cubicBezTo>
                        <a:cubicBezTo>
                          <a:pt x="520" y="108"/>
                          <a:pt x="520" y="108"/>
                          <a:pt x="520" y="108"/>
                        </a:cubicBezTo>
                        <a:lnTo>
                          <a:pt x="520" y="9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6" name="Google Shape;516;p2"/>
                  <p:cNvSpPr/>
                  <p:nvPr/>
                </p:nvSpPr>
                <p:spPr>
                  <a:xfrm>
                    <a:off x="1707005" y="2042848"/>
                    <a:ext cx="3600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7" name="Google Shape;517;p2"/>
                  <p:cNvSpPr/>
                  <p:nvPr/>
                </p:nvSpPr>
                <p:spPr>
                  <a:xfrm>
                    <a:off x="1715855" y="5362110"/>
                    <a:ext cx="342299" cy="342299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518" name="Google Shape;518;p2"/>
            <p:cNvGrpSpPr/>
            <p:nvPr/>
          </p:nvGrpSpPr>
          <p:grpSpPr>
            <a:xfrm>
              <a:off x="3352523" y="3143491"/>
              <a:ext cx="1293645" cy="859652"/>
              <a:chOff x="342288" y="5278574"/>
              <a:chExt cx="1920177" cy="1275995"/>
            </a:xfrm>
          </p:grpSpPr>
          <p:sp>
            <p:nvSpPr>
              <p:cNvPr id="519" name="Google Shape;519;p2"/>
              <p:cNvSpPr/>
              <p:nvPr/>
            </p:nvSpPr>
            <p:spPr>
              <a:xfrm>
                <a:off x="342288" y="5278574"/>
                <a:ext cx="1920177" cy="1275995"/>
              </a:xfrm>
              <a:custGeom>
                <a:avLst/>
                <a:gdLst/>
                <a:ahLst/>
                <a:cxnLst/>
                <a:rect l="l" t="t" r="r" b="b"/>
                <a:pathLst>
                  <a:path w="1920177" h="1275995" extrusionOk="0">
                    <a:moveTo>
                      <a:pt x="1895460" y="616030"/>
                    </a:moveTo>
                    <a:cubicBezTo>
                      <a:pt x="1875244" y="588994"/>
                      <a:pt x="1853809" y="563175"/>
                      <a:pt x="1829939" y="539306"/>
                    </a:cubicBezTo>
                    <a:cubicBezTo>
                      <a:pt x="1768560" y="476952"/>
                      <a:pt x="1701822" y="420930"/>
                      <a:pt x="1633135" y="367101"/>
                    </a:cubicBezTo>
                    <a:cubicBezTo>
                      <a:pt x="1567614" y="315952"/>
                      <a:pt x="1502094" y="264558"/>
                      <a:pt x="1431946" y="220229"/>
                    </a:cubicBezTo>
                    <a:cubicBezTo>
                      <a:pt x="1334518" y="158605"/>
                      <a:pt x="1230513" y="111353"/>
                      <a:pt x="1122124" y="73112"/>
                    </a:cubicBezTo>
                    <a:cubicBezTo>
                      <a:pt x="1022991" y="38038"/>
                      <a:pt x="921909" y="12220"/>
                      <a:pt x="816931" y="2964"/>
                    </a:cubicBezTo>
                    <a:cubicBezTo>
                      <a:pt x="735334" y="-4100"/>
                      <a:pt x="653982" y="1990"/>
                      <a:pt x="573360" y="15630"/>
                    </a:cubicBezTo>
                    <a:cubicBezTo>
                      <a:pt x="473496" y="32680"/>
                      <a:pt x="378017" y="63369"/>
                      <a:pt x="289114" y="113058"/>
                    </a:cubicBezTo>
                    <a:cubicBezTo>
                      <a:pt x="218478" y="152516"/>
                      <a:pt x="153201" y="198551"/>
                      <a:pt x="102052" y="262123"/>
                    </a:cubicBezTo>
                    <a:cubicBezTo>
                      <a:pt x="-4389" y="394381"/>
                      <a:pt x="-40681" y="562932"/>
                      <a:pt x="56991" y="711266"/>
                    </a:cubicBezTo>
                    <a:cubicBezTo>
                      <a:pt x="108872" y="789939"/>
                      <a:pt x="180238" y="848396"/>
                      <a:pt x="258180" y="899302"/>
                    </a:cubicBezTo>
                    <a:cubicBezTo>
                      <a:pt x="350250" y="959464"/>
                      <a:pt x="448896" y="1007204"/>
                      <a:pt x="549977" y="1050316"/>
                    </a:cubicBezTo>
                    <a:cubicBezTo>
                      <a:pt x="658853" y="1096594"/>
                      <a:pt x="769921" y="1137758"/>
                      <a:pt x="879772" y="1181844"/>
                    </a:cubicBezTo>
                    <a:cubicBezTo>
                      <a:pt x="970867" y="1218379"/>
                      <a:pt x="1061719" y="1255645"/>
                      <a:pt x="1159634" y="1270503"/>
                    </a:cubicBezTo>
                    <a:cubicBezTo>
                      <a:pt x="1197144" y="1276105"/>
                      <a:pt x="1229217" y="1279367"/>
                      <a:pt x="1272163" y="1270503"/>
                    </a:cubicBezTo>
                    <a:cubicBezTo>
                      <a:pt x="1315109" y="1261639"/>
                      <a:pt x="1374444" y="1241674"/>
                      <a:pt x="1417313" y="1217317"/>
                    </a:cubicBezTo>
                    <a:cubicBezTo>
                      <a:pt x="1538367" y="1148630"/>
                      <a:pt x="1669058" y="1024199"/>
                      <a:pt x="1738844" y="964579"/>
                    </a:cubicBezTo>
                    <a:cubicBezTo>
                      <a:pt x="1808630" y="904960"/>
                      <a:pt x="1807369" y="897840"/>
                      <a:pt x="1836029" y="859600"/>
                    </a:cubicBezTo>
                    <a:cubicBezTo>
                      <a:pt x="1865988" y="821116"/>
                      <a:pt x="1893268" y="781414"/>
                      <a:pt x="1910805" y="735136"/>
                    </a:cubicBezTo>
                    <a:cubicBezTo>
                      <a:pt x="1926637" y="692268"/>
                      <a:pt x="1922983" y="653053"/>
                      <a:pt x="1895460" y="6160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>
                <a:off x="388529" y="5703379"/>
                <a:ext cx="1373967" cy="810074"/>
              </a:xfrm>
              <a:custGeom>
                <a:avLst/>
                <a:gdLst/>
                <a:ahLst/>
                <a:cxnLst/>
                <a:rect l="l" t="t" r="r" b="b"/>
                <a:pathLst>
                  <a:path w="1373967" h="810074" extrusionOk="0">
                    <a:moveTo>
                      <a:pt x="1373526" y="753142"/>
                    </a:moveTo>
                    <a:cubicBezTo>
                      <a:pt x="1382051" y="766295"/>
                      <a:pt x="1264894" y="805997"/>
                      <a:pt x="1205950" y="809894"/>
                    </a:cubicBezTo>
                    <a:cubicBezTo>
                      <a:pt x="1156992" y="811843"/>
                      <a:pt x="1086600" y="797715"/>
                      <a:pt x="1036425" y="784319"/>
                    </a:cubicBezTo>
                    <a:cubicBezTo>
                      <a:pt x="976507" y="768487"/>
                      <a:pt x="728065" y="674956"/>
                      <a:pt x="640623" y="639395"/>
                    </a:cubicBezTo>
                    <a:cubicBezTo>
                      <a:pt x="561463" y="606269"/>
                      <a:pt x="375132" y="539531"/>
                      <a:pt x="279896" y="474741"/>
                    </a:cubicBezTo>
                    <a:cubicBezTo>
                      <a:pt x="192941" y="420425"/>
                      <a:pt x="82847" y="336150"/>
                      <a:pt x="44119" y="277449"/>
                    </a:cubicBezTo>
                    <a:cubicBezTo>
                      <a:pt x="10507" y="218506"/>
                      <a:pt x="-697" y="176368"/>
                      <a:pt x="33" y="87465"/>
                    </a:cubicBezTo>
                    <a:cubicBezTo>
                      <a:pt x="5148" y="47519"/>
                      <a:pt x="30480" y="24624"/>
                      <a:pt x="66041" y="10740"/>
                    </a:cubicBezTo>
                    <a:cubicBezTo>
                      <a:pt x="126446" y="-13130"/>
                      <a:pt x="242142" y="-951"/>
                      <a:pt x="368068" y="85516"/>
                    </a:cubicBezTo>
                    <a:cubicBezTo>
                      <a:pt x="428717" y="134961"/>
                      <a:pt x="500083" y="190982"/>
                      <a:pt x="587038" y="267707"/>
                    </a:cubicBezTo>
                    <a:cubicBezTo>
                      <a:pt x="730988" y="386082"/>
                      <a:pt x="911717" y="531493"/>
                      <a:pt x="935100" y="548056"/>
                    </a:cubicBezTo>
                    <a:cubicBezTo>
                      <a:pt x="1020593" y="608218"/>
                      <a:pt x="1117777" y="665700"/>
                      <a:pt x="1215693" y="704672"/>
                    </a:cubicBezTo>
                    <a:cubicBezTo>
                      <a:pt x="1313852" y="755334"/>
                      <a:pt x="1357694" y="735849"/>
                      <a:pt x="1373526" y="753142"/>
                    </a:cubicBezTo>
                    <a:close/>
                  </a:path>
                </a:pathLst>
              </a:custGeom>
              <a:solidFill>
                <a:srgbClr val="045F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>
                <a:off x="419739" y="5303974"/>
                <a:ext cx="1825422" cy="1109932"/>
              </a:xfrm>
              <a:custGeom>
                <a:avLst/>
                <a:gdLst/>
                <a:ahLst/>
                <a:cxnLst/>
                <a:rect l="l" t="t" r="r" b="b"/>
                <a:pathLst>
                  <a:path w="1825422" h="1109932" extrusionOk="0">
                    <a:moveTo>
                      <a:pt x="1782224" y="754418"/>
                    </a:moveTo>
                    <a:cubicBezTo>
                      <a:pt x="1824448" y="705612"/>
                      <a:pt x="1828326" y="661414"/>
                      <a:pt x="1824098" y="635692"/>
                    </a:cubicBezTo>
                    <a:cubicBezTo>
                      <a:pt x="1804612" y="598669"/>
                      <a:pt x="1776358" y="568223"/>
                      <a:pt x="1747617" y="538507"/>
                    </a:cubicBezTo>
                    <a:cubicBezTo>
                      <a:pt x="1678687" y="468359"/>
                      <a:pt x="1602693" y="406249"/>
                      <a:pt x="1524994" y="346087"/>
                    </a:cubicBezTo>
                    <a:cubicBezTo>
                      <a:pt x="1488702" y="318076"/>
                      <a:pt x="1390786" y="245980"/>
                      <a:pt x="1378121" y="237942"/>
                    </a:cubicBezTo>
                    <a:cubicBezTo>
                      <a:pt x="1244401" y="149526"/>
                      <a:pt x="1098746" y="86928"/>
                      <a:pt x="945053" y="43086"/>
                    </a:cubicBezTo>
                    <a:cubicBezTo>
                      <a:pt x="871495" y="22139"/>
                      <a:pt x="796962" y="7768"/>
                      <a:pt x="720481" y="3384"/>
                    </a:cubicBezTo>
                    <a:cubicBezTo>
                      <a:pt x="710982" y="-26"/>
                      <a:pt x="654717" y="-2949"/>
                      <a:pt x="583594" y="5576"/>
                    </a:cubicBezTo>
                    <a:cubicBezTo>
                      <a:pt x="466437" y="19703"/>
                      <a:pt x="352690" y="45765"/>
                      <a:pt x="245519" y="96428"/>
                    </a:cubicBezTo>
                    <a:cubicBezTo>
                      <a:pt x="160756" y="136373"/>
                      <a:pt x="84762" y="187766"/>
                      <a:pt x="26549" y="262786"/>
                    </a:cubicBezTo>
                    <a:cubicBezTo>
                      <a:pt x="17537" y="274477"/>
                      <a:pt x="8525" y="286169"/>
                      <a:pt x="0" y="301757"/>
                    </a:cubicBezTo>
                    <a:cubicBezTo>
                      <a:pt x="35318" y="286169"/>
                      <a:pt x="69418" y="280323"/>
                      <a:pt x="104492" y="282759"/>
                    </a:cubicBezTo>
                    <a:cubicBezTo>
                      <a:pt x="155885" y="286169"/>
                      <a:pt x="205086" y="300052"/>
                      <a:pt x="252826" y="318807"/>
                    </a:cubicBezTo>
                    <a:cubicBezTo>
                      <a:pt x="300079" y="337318"/>
                      <a:pt x="344652" y="361432"/>
                      <a:pt x="388982" y="386276"/>
                    </a:cubicBezTo>
                    <a:cubicBezTo>
                      <a:pt x="408467" y="398455"/>
                      <a:pt x="532688" y="482973"/>
                      <a:pt x="549738" y="495639"/>
                    </a:cubicBezTo>
                    <a:cubicBezTo>
                      <a:pt x="569955" y="511958"/>
                      <a:pt x="718776" y="640320"/>
                      <a:pt x="739236" y="655421"/>
                    </a:cubicBezTo>
                    <a:lnTo>
                      <a:pt x="739236" y="655421"/>
                    </a:lnTo>
                    <a:cubicBezTo>
                      <a:pt x="772118" y="684649"/>
                      <a:pt x="926054" y="803755"/>
                      <a:pt x="968192" y="833471"/>
                    </a:cubicBezTo>
                    <a:lnTo>
                      <a:pt x="968192" y="833471"/>
                    </a:lnTo>
                    <a:lnTo>
                      <a:pt x="1216390" y="1002996"/>
                    </a:lnTo>
                    <a:cubicBezTo>
                      <a:pt x="1228812" y="1012251"/>
                      <a:pt x="1320151" y="1072900"/>
                      <a:pt x="1343047" y="1085810"/>
                    </a:cubicBezTo>
                    <a:cubicBezTo>
                      <a:pt x="1354982" y="1094335"/>
                      <a:pt x="1385184" y="1105295"/>
                      <a:pt x="1386646" y="1104808"/>
                    </a:cubicBezTo>
                    <a:cubicBezTo>
                      <a:pt x="1406131" y="1097745"/>
                      <a:pt x="1375519" y="1134708"/>
                      <a:pt x="1441449" y="1076310"/>
                    </a:cubicBezTo>
                    <a:cubicBezTo>
                      <a:pt x="1507379" y="1017912"/>
                      <a:pt x="1748580" y="799576"/>
                      <a:pt x="1782224" y="754418"/>
                    </a:cubicBezTo>
                    <a:close/>
                    <a:moveTo>
                      <a:pt x="840318" y="736286"/>
                    </a:moveTo>
                    <a:cubicBezTo>
                      <a:pt x="840805" y="736773"/>
                      <a:pt x="841292" y="737504"/>
                      <a:pt x="841779" y="738235"/>
                    </a:cubicBezTo>
                    <a:cubicBezTo>
                      <a:pt x="841292" y="737504"/>
                      <a:pt x="840805" y="736773"/>
                      <a:pt x="840318" y="736286"/>
                    </a:cubicBezTo>
                    <a:close/>
                    <a:moveTo>
                      <a:pt x="1254631" y="1026135"/>
                    </a:moveTo>
                    <a:lnTo>
                      <a:pt x="1254631" y="1026135"/>
                    </a:lnTo>
                    <a:cubicBezTo>
                      <a:pt x="1255361" y="1026378"/>
                      <a:pt x="1255605" y="1027353"/>
                      <a:pt x="1256092" y="1028083"/>
                    </a:cubicBezTo>
                    <a:cubicBezTo>
                      <a:pt x="1255361" y="1027353"/>
                      <a:pt x="1254874" y="1026866"/>
                      <a:pt x="1254631" y="1026135"/>
                    </a:cubicBezTo>
                    <a:close/>
                  </a:path>
                </a:pathLst>
              </a:custGeom>
              <a:solidFill>
                <a:srgbClr val="49BAF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>
                <a:off x="1114199" y="5450886"/>
                <a:ext cx="1037568" cy="782036"/>
              </a:xfrm>
              <a:custGeom>
                <a:avLst/>
                <a:gdLst/>
                <a:ahLst/>
                <a:cxnLst/>
                <a:rect l="l" t="t" r="r" b="b"/>
                <a:pathLst>
                  <a:path w="1037568" h="782036" extrusionOk="0">
                    <a:moveTo>
                      <a:pt x="1037568" y="662931"/>
                    </a:moveTo>
                    <a:cubicBezTo>
                      <a:pt x="984226" y="646125"/>
                      <a:pt x="783281" y="390863"/>
                      <a:pt x="557978" y="235709"/>
                    </a:cubicBezTo>
                    <a:cubicBezTo>
                      <a:pt x="437168" y="152408"/>
                      <a:pt x="342906" y="54980"/>
                      <a:pt x="153895" y="3343"/>
                    </a:cubicBezTo>
                    <a:cubicBezTo>
                      <a:pt x="118821" y="-6156"/>
                      <a:pt x="40879" y="5048"/>
                      <a:pt x="5317" y="31110"/>
                    </a:cubicBezTo>
                    <a:cubicBezTo>
                      <a:pt x="-19283" y="49134"/>
                      <a:pt x="45263" y="84696"/>
                      <a:pt x="121013" y="127320"/>
                    </a:cubicBezTo>
                    <a:cubicBezTo>
                      <a:pt x="196764" y="169945"/>
                      <a:pt x="460550" y="379659"/>
                      <a:pt x="546774" y="450051"/>
                    </a:cubicBezTo>
                    <a:cubicBezTo>
                      <a:pt x="662226" y="544313"/>
                      <a:pt x="782550" y="629075"/>
                      <a:pt x="844174" y="691916"/>
                    </a:cubicBezTo>
                    <a:cubicBezTo>
                      <a:pt x="899951" y="748668"/>
                      <a:pt x="907989" y="753296"/>
                      <a:pt x="920168" y="782037"/>
                    </a:cubicBezTo>
                    <a:cubicBezTo>
                      <a:pt x="949639" y="749886"/>
                      <a:pt x="1008583" y="702877"/>
                      <a:pt x="1037568" y="662931"/>
                    </a:cubicBezTo>
                    <a:close/>
                  </a:path>
                </a:pathLst>
              </a:custGeom>
              <a:solidFill>
                <a:srgbClr val="023F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>
                <a:off x="1532379" y="5663711"/>
                <a:ext cx="336957" cy="311260"/>
              </a:xfrm>
              <a:custGeom>
                <a:avLst/>
                <a:gdLst/>
                <a:ahLst/>
                <a:cxnLst/>
                <a:rect l="l" t="t" r="r" b="b"/>
                <a:pathLst>
                  <a:path w="336957" h="311260" extrusionOk="0">
                    <a:moveTo>
                      <a:pt x="331975" y="249648"/>
                    </a:moveTo>
                    <a:lnTo>
                      <a:pt x="284723" y="304208"/>
                    </a:lnTo>
                    <a:cubicBezTo>
                      <a:pt x="277172" y="312733"/>
                      <a:pt x="264263" y="313707"/>
                      <a:pt x="255738" y="306157"/>
                    </a:cubicBezTo>
                    <a:lnTo>
                      <a:pt x="7052" y="90597"/>
                    </a:lnTo>
                    <a:cubicBezTo>
                      <a:pt x="-1473" y="83046"/>
                      <a:pt x="-2447" y="70137"/>
                      <a:pt x="5104" y="61612"/>
                    </a:cubicBezTo>
                    <a:lnTo>
                      <a:pt x="52356" y="7052"/>
                    </a:lnTo>
                    <a:cubicBezTo>
                      <a:pt x="59907" y="-1473"/>
                      <a:pt x="72816" y="-2447"/>
                      <a:pt x="81341" y="5104"/>
                    </a:cubicBezTo>
                    <a:lnTo>
                      <a:pt x="329783" y="220420"/>
                    </a:lnTo>
                    <a:cubicBezTo>
                      <a:pt x="338552" y="227971"/>
                      <a:pt x="339282" y="240880"/>
                      <a:pt x="331975" y="249648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>
                <a:off x="1309685" y="5512626"/>
                <a:ext cx="230116" cy="192783"/>
              </a:xfrm>
              <a:custGeom>
                <a:avLst/>
                <a:gdLst/>
                <a:ahLst/>
                <a:cxnLst/>
                <a:rect l="l" t="t" r="r" b="b"/>
                <a:pathLst>
                  <a:path w="230116" h="192783" extrusionOk="0">
                    <a:moveTo>
                      <a:pt x="226337" y="145715"/>
                    </a:moveTo>
                    <a:lnTo>
                      <a:pt x="199544" y="183955"/>
                    </a:lnTo>
                    <a:cubicBezTo>
                      <a:pt x="192968" y="193211"/>
                      <a:pt x="180302" y="195647"/>
                      <a:pt x="170803" y="189070"/>
                    </a:cubicBezTo>
                    <a:lnTo>
                      <a:pt x="8828" y="75810"/>
                    </a:lnTo>
                    <a:cubicBezTo>
                      <a:pt x="-427" y="69234"/>
                      <a:pt x="-2863" y="56568"/>
                      <a:pt x="3714" y="47069"/>
                    </a:cubicBezTo>
                    <a:lnTo>
                      <a:pt x="30506" y="8828"/>
                    </a:lnTo>
                    <a:cubicBezTo>
                      <a:pt x="37083" y="-427"/>
                      <a:pt x="49748" y="-2863"/>
                      <a:pt x="59248" y="3714"/>
                    </a:cubicBezTo>
                    <a:lnTo>
                      <a:pt x="221222" y="116974"/>
                    </a:lnTo>
                    <a:cubicBezTo>
                      <a:pt x="230721" y="123550"/>
                      <a:pt x="232913" y="136459"/>
                      <a:pt x="226337" y="145715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>
                <a:off x="1538457" y="5683576"/>
                <a:ext cx="331081" cy="283507"/>
              </a:xfrm>
              <a:custGeom>
                <a:avLst/>
                <a:gdLst/>
                <a:ahLst/>
                <a:cxnLst/>
                <a:rect l="l" t="t" r="r" b="b"/>
                <a:pathLst>
                  <a:path w="331081" h="283507" extrusionOk="0">
                    <a:moveTo>
                      <a:pt x="0" y="51248"/>
                    </a:moveTo>
                    <a:cubicBezTo>
                      <a:pt x="19209" y="68150"/>
                      <a:pt x="134245" y="63531"/>
                      <a:pt x="181265" y="102241"/>
                    </a:cubicBezTo>
                    <a:cubicBezTo>
                      <a:pt x="228285" y="140951"/>
                      <a:pt x="274329" y="251112"/>
                      <a:pt x="282123" y="283507"/>
                    </a:cubicBezTo>
                    <a:cubicBezTo>
                      <a:pt x="304288" y="263777"/>
                      <a:pt x="307452" y="249542"/>
                      <a:pt x="331081" y="226931"/>
                    </a:cubicBezTo>
                    <a:cubicBezTo>
                      <a:pt x="323922" y="188926"/>
                      <a:pt x="299328" y="103946"/>
                      <a:pt x="239166" y="55476"/>
                    </a:cubicBezTo>
                    <a:cubicBezTo>
                      <a:pt x="179004" y="7005"/>
                      <a:pt x="136730" y="-3312"/>
                      <a:pt x="62929" y="829"/>
                    </a:cubicBezTo>
                    <a:cubicBezTo>
                      <a:pt x="37110" y="17148"/>
                      <a:pt x="17736" y="28188"/>
                      <a:pt x="0" y="51248"/>
                    </a:cubicBezTo>
                    <a:close/>
                  </a:path>
                </a:pathLst>
              </a:custGeom>
              <a:solidFill>
                <a:srgbClr val="86D2F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>
                <a:off x="1341105" y="5530894"/>
                <a:ext cx="179387" cy="149428"/>
              </a:xfrm>
              <a:custGeom>
                <a:avLst/>
                <a:gdLst/>
                <a:ahLst/>
                <a:cxnLst/>
                <a:rect l="l" t="t" r="r" b="b"/>
                <a:pathLst>
                  <a:path w="179387" h="149428" extrusionOk="0">
                    <a:moveTo>
                      <a:pt x="175674" y="118192"/>
                    </a:moveTo>
                    <a:lnTo>
                      <a:pt x="160086" y="140600"/>
                    </a:lnTo>
                    <a:cubicBezTo>
                      <a:pt x="153509" y="149856"/>
                      <a:pt x="140844" y="152291"/>
                      <a:pt x="131344" y="145715"/>
                    </a:cubicBezTo>
                    <a:lnTo>
                      <a:pt x="8829" y="59978"/>
                    </a:lnTo>
                    <a:cubicBezTo>
                      <a:pt x="-427" y="53402"/>
                      <a:pt x="-2863" y="40736"/>
                      <a:pt x="3714" y="31237"/>
                    </a:cubicBezTo>
                    <a:lnTo>
                      <a:pt x="19302" y="8828"/>
                    </a:lnTo>
                    <a:cubicBezTo>
                      <a:pt x="25878" y="-427"/>
                      <a:pt x="38544" y="-2863"/>
                      <a:pt x="48043" y="3714"/>
                    </a:cubicBezTo>
                    <a:lnTo>
                      <a:pt x="170559" y="89450"/>
                    </a:lnTo>
                    <a:cubicBezTo>
                      <a:pt x="179815" y="96027"/>
                      <a:pt x="182251" y="108936"/>
                      <a:pt x="175674" y="118192"/>
                    </a:cubicBezTo>
                    <a:close/>
                  </a:path>
                </a:pathLst>
              </a:custGeom>
              <a:solidFill>
                <a:srgbClr val="86D2F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7" name="Google Shape;527;p2"/>
            <p:cNvSpPr/>
            <p:nvPr/>
          </p:nvSpPr>
          <p:spPr>
            <a:xfrm flipH="1">
              <a:off x="4522929" y="3089806"/>
              <a:ext cx="4264659" cy="992878"/>
            </a:xfrm>
            <a:custGeom>
              <a:avLst/>
              <a:gdLst/>
              <a:ahLst/>
              <a:cxnLst/>
              <a:rect l="l" t="t" r="r" b="b"/>
              <a:pathLst>
                <a:path w="8493959" h="2658545" extrusionOk="0">
                  <a:moveTo>
                    <a:pt x="5803572" y="1668359"/>
                  </a:moveTo>
                  <a:cubicBezTo>
                    <a:pt x="6093520" y="1400588"/>
                    <a:pt x="6240139" y="1130909"/>
                    <a:pt x="6676142" y="1138479"/>
                  </a:cubicBezTo>
                  <a:cubicBezTo>
                    <a:pt x="6899951" y="1142365"/>
                    <a:pt x="7085675" y="1340984"/>
                    <a:pt x="7145860" y="1713773"/>
                  </a:cubicBezTo>
                  <a:cubicBezTo>
                    <a:pt x="7164162" y="1845612"/>
                    <a:pt x="7090864" y="2022871"/>
                    <a:pt x="7305314" y="2037959"/>
                  </a:cubicBezTo>
                  <a:cubicBezTo>
                    <a:pt x="7519764" y="2053047"/>
                    <a:pt x="8426559" y="1809843"/>
                    <a:pt x="8432561" y="1804301"/>
                  </a:cubicBezTo>
                  <a:cubicBezTo>
                    <a:pt x="8444518" y="1817629"/>
                    <a:pt x="8479695" y="1813017"/>
                    <a:pt x="8493959" y="1867912"/>
                  </a:cubicBezTo>
                  <a:cubicBezTo>
                    <a:pt x="8304391" y="1916783"/>
                    <a:pt x="7546840" y="2139154"/>
                    <a:pt x="7311916" y="2120053"/>
                  </a:cubicBezTo>
                  <a:cubicBezTo>
                    <a:pt x="7076992" y="2100952"/>
                    <a:pt x="7098088" y="1987347"/>
                    <a:pt x="7084417" y="1753308"/>
                  </a:cubicBezTo>
                  <a:cubicBezTo>
                    <a:pt x="7056895" y="1473923"/>
                    <a:pt x="6927953" y="1228427"/>
                    <a:pt x="6680805" y="1221501"/>
                  </a:cubicBezTo>
                  <a:cubicBezTo>
                    <a:pt x="6295164" y="1212191"/>
                    <a:pt x="6041289" y="1539472"/>
                    <a:pt x="5808796" y="1779382"/>
                  </a:cubicBezTo>
                  <a:cubicBezTo>
                    <a:pt x="5554458" y="2041834"/>
                    <a:pt x="5295412" y="2334246"/>
                    <a:pt x="5121257" y="2480773"/>
                  </a:cubicBezTo>
                  <a:cubicBezTo>
                    <a:pt x="4947102" y="2627300"/>
                    <a:pt x="4860833" y="2658545"/>
                    <a:pt x="4763866" y="2658545"/>
                  </a:cubicBezTo>
                  <a:cubicBezTo>
                    <a:pt x="4749090" y="2658545"/>
                    <a:pt x="4734776" y="2657159"/>
                    <a:pt x="4720924" y="2654389"/>
                  </a:cubicBezTo>
                  <a:cubicBezTo>
                    <a:pt x="4585633" y="2627608"/>
                    <a:pt x="4538997" y="2473847"/>
                    <a:pt x="4489128" y="2310851"/>
                  </a:cubicBezTo>
                  <a:cubicBezTo>
                    <a:pt x="4442954" y="2159860"/>
                    <a:pt x="4418813" y="2005746"/>
                    <a:pt x="4263335" y="1901282"/>
                  </a:cubicBezTo>
                  <a:cubicBezTo>
                    <a:pt x="4109169" y="1797700"/>
                    <a:pt x="4041128" y="1802177"/>
                    <a:pt x="3440333" y="1934150"/>
                  </a:cubicBezTo>
                  <a:cubicBezTo>
                    <a:pt x="3094580" y="2010100"/>
                    <a:pt x="2506823" y="2189430"/>
                    <a:pt x="2166939" y="2242495"/>
                  </a:cubicBezTo>
                  <a:cubicBezTo>
                    <a:pt x="923832" y="2444365"/>
                    <a:pt x="280369" y="2084842"/>
                    <a:pt x="116247" y="1894960"/>
                  </a:cubicBezTo>
                  <a:cubicBezTo>
                    <a:pt x="6439" y="1723511"/>
                    <a:pt x="-16420" y="1614696"/>
                    <a:pt x="9979" y="1420058"/>
                  </a:cubicBezTo>
                  <a:cubicBezTo>
                    <a:pt x="179632" y="582076"/>
                    <a:pt x="1382339" y="165423"/>
                    <a:pt x="1437237" y="0"/>
                  </a:cubicBezTo>
                  <a:cubicBezTo>
                    <a:pt x="1437694" y="38551"/>
                    <a:pt x="1438150" y="77103"/>
                    <a:pt x="1438607" y="115654"/>
                  </a:cubicBezTo>
                  <a:cubicBezTo>
                    <a:pt x="-9690" y="937454"/>
                    <a:pt x="-7461" y="1496195"/>
                    <a:pt x="140716" y="1785672"/>
                  </a:cubicBezTo>
                  <a:cubicBezTo>
                    <a:pt x="301464" y="2099707"/>
                    <a:pt x="1077979" y="2217306"/>
                    <a:pt x="1724326" y="2212995"/>
                  </a:cubicBezTo>
                  <a:cubicBezTo>
                    <a:pt x="2370673" y="2208684"/>
                    <a:pt x="3638699" y="1772247"/>
                    <a:pt x="4018796" y="1759804"/>
                  </a:cubicBezTo>
                  <a:cubicBezTo>
                    <a:pt x="4640389" y="1739455"/>
                    <a:pt x="4437887" y="2580102"/>
                    <a:pt x="4735350" y="2564861"/>
                  </a:cubicBezTo>
                  <a:cubicBezTo>
                    <a:pt x="5032813" y="2549620"/>
                    <a:pt x="5331566" y="2137082"/>
                    <a:pt x="5803572" y="16683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219827" y="1807096"/>
              <a:ext cx="876173" cy="776450"/>
            </a:xfrm>
            <a:custGeom>
              <a:avLst/>
              <a:gdLst/>
              <a:ahLst/>
              <a:cxnLst/>
              <a:rect l="l" t="t" r="r" b="b"/>
              <a:pathLst>
                <a:path w="1677791" h="1486830" extrusionOk="0">
                  <a:moveTo>
                    <a:pt x="1290726" y="1211742"/>
                  </a:moveTo>
                  <a:cubicBezTo>
                    <a:pt x="1255431" y="1211742"/>
                    <a:pt x="1225148" y="1233202"/>
                    <a:pt x="1212213" y="1263785"/>
                  </a:cubicBezTo>
                  <a:lnTo>
                    <a:pt x="1210535" y="1272092"/>
                  </a:lnTo>
                  <a:lnTo>
                    <a:pt x="1210535" y="1321812"/>
                  </a:lnTo>
                  <a:lnTo>
                    <a:pt x="1212213" y="1330120"/>
                  </a:lnTo>
                  <a:cubicBezTo>
                    <a:pt x="1225148" y="1360703"/>
                    <a:pt x="1255431" y="1382162"/>
                    <a:pt x="1290726" y="1382162"/>
                  </a:cubicBezTo>
                  <a:cubicBezTo>
                    <a:pt x="1337786" y="1382162"/>
                    <a:pt x="1375936" y="1344012"/>
                    <a:pt x="1375936" y="1296952"/>
                  </a:cubicBezTo>
                  <a:cubicBezTo>
                    <a:pt x="1375936" y="1249892"/>
                    <a:pt x="1337786" y="1211742"/>
                    <a:pt x="1290726" y="1211742"/>
                  </a:cubicBezTo>
                  <a:close/>
                  <a:moveTo>
                    <a:pt x="682149" y="1211742"/>
                  </a:moveTo>
                  <a:cubicBezTo>
                    <a:pt x="635089" y="1211742"/>
                    <a:pt x="596939" y="1249892"/>
                    <a:pt x="596939" y="1296952"/>
                  </a:cubicBezTo>
                  <a:cubicBezTo>
                    <a:pt x="596939" y="1344012"/>
                    <a:pt x="635089" y="1382162"/>
                    <a:pt x="682149" y="1382162"/>
                  </a:cubicBezTo>
                  <a:cubicBezTo>
                    <a:pt x="729209" y="1382162"/>
                    <a:pt x="767359" y="1344012"/>
                    <a:pt x="767359" y="1296952"/>
                  </a:cubicBezTo>
                  <a:cubicBezTo>
                    <a:pt x="767359" y="1249892"/>
                    <a:pt x="729209" y="1211742"/>
                    <a:pt x="682149" y="1211742"/>
                  </a:cubicBezTo>
                  <a:close/>
                  <a:moveTo>
                    <a:pt x="1392841" y="640871"/>
                  </a:moveTo>
                  <a:lnTo>
                    <a:pt x="1360870" y="788070"/>
                  </a:lnTo>
                  <a:lnTo>
                    <a:pt x="625002" y="791267"/>
                  </a:lnTo>
                  <a:lnTo>
                    <a:pt x="577044" y="650464"/>
                  </a:lnTo>
                  <a:close/>
                  <a:moveTo>
                    <a:pt x="1444679" y="433897"/>
                  </a:moveTo>
                  <a:lnTo>
                    <a:pt x="1406313" y="574698"/>
                  </a:lnTo>
                  <a:lnTo>
                    <a:pt x="543426" y="584292"/>
                  </a:lnTo>
                  <a:lnTo>
                    <a:pt x="492271" y="437094"/>
                  </a:lnTo>
                  <a:close/>
                  <a:moveTo>
                    <a:pt x="393221" y="348324"/>
                  </a:moveTo>
                  <a:lnTo>
                    <a:pt x="580583" y="864764"/>
                  </a:lnTo>
                  <a:lnTo>
                    <a:pt x="1407174" y="864764"/>
                  </a:lnTo>
                  <a:lnTo>
                    <a:pt x="1508184" y="348324"/>
                  </a:lnTo>
                  <a:close/>
                  <a:moveTo>
                    <a:pt x="34808" y="0"/>
                  </a:moveTo>
                  <a:lnTo>
                    <a:pt x="294110" y="64594"/>
                  </a:lnTo>
                  <a:lnTo>
                    <a:pt x="292553" y="70844"/>
                  </a:lnTo>
                  <a:lnTo>
                    <a:pt x="340979" y="204324"/>
                  </a:lnTo>
                  <a:lnTo>
                    <a:pt x="1536349" y="204324"/>
                  </a:lnTo>
                  <a:lnTo>
                    <a:pt x="1536474" y="203688"/>
                  </a:lnTo>
                  <a:lnTo>
                    <a:pt x="1579508" y="204324"/>
                  </a:lnTo>
                  <a:lnTo>
                    <a:pt x="1631907" y="204324"/>
                  </a:lnTo>
                  <a:lnTo>
                    <a:pt x="1631907" y="205098"/>
                  </a:lnTo>
                  <a:lnTo>
                    <a:pt x="1677791" y="205776"/>
                  </a:lnTo>
                  <a:lnTo>
                    <a:pt x="1525738" y="1008764"/>
                  </a:lnTo>
                  <a:lnTo>
                    <a:pt x="1518818" y="1007409"/>
                  </a:lnTo>
                  <a:lnTo>
                    <a:pt x="1518818" y="1008764"/>
                  </a:lnTo>
                  <a:lnTo>
                    <a:pt x="632825" y="1008764"/>
                  </a:lnTo>
                  <a:lnTo>
                    <a:pt x="668973" y="1108403"/>
                  </a:lnTo>
                  <a:lnTo>
                    <a:pt x="682149" y="1107074"/>
                  </a:lnTo>
                  <a:cubicBezTo>
                    <a:pt x="734583" y="1107074"/>
                    <a:pt x="782052" y="1128327"/>
                    <a:pt x="816413" y="1162688"/>
                  </a:cubicBezTo>
                  <a:lnTo>
                    <a:pt x="853014" y="1216974"/>
                  </a:lnTo>
                  <a:lnTo>
                    <a:pt x="1119861" y="1216974"/>
                  </a:lnTo>
                  <a:lnTo>
                    <a:pt x="1156462" y="1162688"/>
                  </a:lnTo>
                  <a:cubicBezTo>
                    <a:pt x="1190823" y="1128327"/>
                    <a:pt x="1238293" y="1107074"/>
                    <a:pt x="1290726" y="1107074"/>
                  </a:cubicBezTo>
                  <a:cubicBezTo>
                    <a:pt x="1395593" y="1107074"/>
                    <a:pt x="1480604" y="1192085"/>
                    <a:pt x="1480604" y="1296952"/>
                  </a:cubicBezTo>
                  <a:cubicBezTo>
                    <a:pt x="1480604" y="1401819"/>
                    <a:pt x="1395593" y="1486830"/>
                    <a:pt x="1290726" y="1486830"/>
                  </a:cubicBezTo>
                  <a:cubicBezTo>
                    <a:pt x="1212076" y="1486830"/>
                    <a:pt x="1144595" y="1439012"/>
                    <a:pt x="1115770" y="1370861"/>
                  </a:cubicBezTo>
                  <a:lnTo>
                    <a:pt x="1113774" y="1360974"/>
                  </a:lnTo>
                  <a:lnTo>
                    <a:pt x="859102" y="1360974"/>
                  </a:lnTo>
                  <a:lnTo>
                    <a:pt x="857106" y="1370861"/>
                  </a:lnTo>
                  <a:cubicBezTo>
                    <a:pt x="828281" y="1439012"/>
                    <a:pt x="760800" y="1486830"/>
                    <a:pt x="682149" y="1486830"/>
                  </a:cubicBezTo>
                  <a:cubicBezTo>
                    <a:pt x="577282" y="1486830"/>
                    <a:pt x="492271" y="1401819"/>
                    <a:pt x="492271" y="1296952"/>
                  </a:cubicBezTo>
                  <a:cubicBezTo>
                    <a:pt x="492271" y="1270736"/>
                    <a:pt x="497584" y="1245760"/>
                    <a:pt x="507193" y="1223043"/>
                  </a:cubicBezTo>
                  <a:lnTo>
                    <a:pt x="539822" y="1174647"/>
                  </a:lnTo>
                  <a:lnTo>
                    <a:pt x="180691" y="184741"/>
                  </a:lnTo>
                  <a:lnTo>
                    <a:pt x="0" y="1397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496;p2"/>
          <p:cNvSpPr txBox="1"/>
          <p:nvPr/>
        </p:nvSpPr>
        <p:spPr>
          <a:xfrm>
            <a:off x="168900" y="2513315"/>
            <a:ext cx="7194918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high fidelity to </a:t>
            </a:r>
            <a:r>
              <a:rPr lang="en-US" sz="2000" dirty="0">
                <a:solidFill>
                  <a:schemeClr val="dk1"/>
                </a:solidFill>
              </a:rPr>
              <a:t>our community</a:t>
            </a:r>
            <a:r>
              <a:rPr lang="en-US" sz="2000" dirty="0" smtClean="0">
                <a:solidFill>
                  <a:schemeClr val="dk1"/>
                </a:solidFill>
              </a:rPr>
              <a:t>, </a:t>
            </a:r>
            <a:r>
              <a:rPr lang="en-US" sz="2000" dirty="0">
                <a:solidFill>
                  <a:schemeClr val="dk1"/>
                </a:solidFill>
              </a:rPr>
              <a:t>and for the mass </a:t>
            </a:r>
            <a:r>
              <a:rPr lang="en-US" sz="2000" dirty="0" smtClean="0">
                <a:solidFill>
                  <a:schemeClr val="dk1"/>
                </a:solidFill>
              </a:rPr>
              <a:t>prosperity plans that our dear country is heading. For the sake of investment and a </a:t>
            </a:r>
            <a:r>
              <a:rPr lang="en-US" sz="2000" dirty="0">
                <a:solidFill>
                  <a:schemeClr val="dk1"/>
                </a:solidFill>
              </a:rPr>
              <a:t>better commercial </a:t>
            </a:r>
            <a:r>
              <a:rPr lang="en-US" sz="2000" dirty="0" smtClean="0">
                <a:solidFill>
                  <a:schemeClr val="dk1"/>
                </a:solidFill>
              </a:rPr>
              <a:t>economic era.</a:t>
            </a:r>
          </a:p>
          <a:p>
            <a:pPr lvl="0"/>
            <a:r>
              <a:rPr lang="en-US" sz="2000" dirty="0" smtClean="0">
                <a:solidFill>
                  <a:schemeClr val="dk1"/>
                </a:solidFill>
              </a:rPr>
              <a:t>For paying back what our beloved faculty taught us.</a:t>
            </a:r>
          </a:p>
          <a:p>
            <a:pPr lvl="0"/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Mandob team is here to introduce a revolutionary project for a better business life.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ndob Full~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9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"/>
          <p:cNvSpPr txBox="1"/>
          <p:nvPr/>
        </p:nvSpPr>
        <p:spPr>
          <a:xfrm rot="-5400000">
            <a:off x="-1467763" y="2399722"/>
            <a:ext cx="43102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MANDOB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"/>
          <p:cNvSpPr txBox="1"/>
          <p:nvPr/>
        </p:nvSpPr>
        <p:spPr>
          <a:xfrm rot="-5400000">
            <a:off x="-293288" y="1935289"/>
            <a:ext cx="35044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C763"/>
                </a:solidFill>
                <a:latin typeface="Arial"/>
                <a:ea typeface="Arial"/>
                <a:cs typeface="Arial"/>
                <a:sym typeface="Arial"/>
              </a:rPr>
              <a:t>E-COMMERCE</a:t>
            </a:r>
            <a:endParaRPr sz="3600">
              <a:solidFill>
                <a:srgbClr val="FFC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"/>
          <p:cNvSpPr txBox="1"/>
          <p:nvPr/>
        </p:nvSpPr>
        <p:spPr>
          <a:xfrm>
            <a:off x="2316843" y="1456184"/>
            <a:ext cx="8941871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Boost Ecommerce and make it the easiest, safest, and most profitable way</a:t>
            </a:r>
            <a:br>
              <a:rPr lang="en-US" sz="1800" dirty="0">
                <a:solidFill>
                  <a:schemeClr val="dk1"/>
                </a:solidFill>
                <a:sym typeface="Arial"/>
              </a:rPr>
            </a:br>
            <a:r>
              <a:rPr lang="en-US" sz="1800" dirty="0">
                <a:solidFill>
                  <a:schemeClr val="dk1"/>
                </a:solidFill>
                <a:sym typeface="Arial"/>
              </a:rPr>
              <a:t>to start or manage a business</a:t>
            </a:r>
            <a:r>
              <a:rPr lang="en-US" sz="1800" dirty="0" smtClean="0">
                <a:solidFill>
                  <a:schemeClr val="dk1"/>
                </a:solidFill>
                <a:sym typeface="Arial"/>
              </a:rPr>
              <a:t>.</a:t>
            </a:r>
            <a:endParaRPr lang="en-US" sz="18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sz="1800" dirty="0">
              <a:solidFill>
                <a:schemeClr val="dk1"/>
              </a:solidFill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Software, algorithms and analytics for business management</a:t>
            </a:r>
            <a:r>
              <a:rPr lang="en-US" sz="1800" dirty="0" smtClean="0">
                <a:solidFill>
                  <a:schemeClr val="dk1"/>
                </a:solidFill>
                <a:sym typeface="Arial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sz="1800" dirty="0">
              <a:solidFill>
                <a:schemeClr val="dk1"/>
              </a:solidFill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sym typeface="Arial"/>
              </a:rPr>
              <a:t>Boosting investments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1800" dirty="0" smtClean="0">
              <a:solidFill>
                <a:schemeClr val="dk1"/>
              </a:solidFill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</a:rPr>
              <a:t>Connecting multiple stake-holders in a better environment</a:t>
            </a:r>
          </a:p>
        </p:txBody>
      </p:sp>
      <p:sp>
        <p:nvSpPr>
          <p:cNvPr id="536" name="Google Shape;536;p3"/>
          <p:cNvSpPr txBox="1"/>
          <p:nvPr/>
        </p:nvSpPr>
        <p:spPr>
          <a:xfrm>
            <a:off x="2405555" y="767319"/>
            <a:ext cx="52039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C763"/>
                </a:solidFill>
                <a:latin typeface="Arial"/>
                <a:ea typeface="Arial"/>
                <a:cs typeface="Arial"/>
                <a:sym typeface="Arial"/>
              </a:rPr>
              <a:t>Application introduction</a:t>
            </a:r>
            <a:endParaRPr sz="3200" b="1" dirty="0">
              <a:solidFill>
                <a:srgbClr val="FFC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3" descr="C:\Users\kareem\Downloads\kisspng-logo-information-technology-vector-graphics-royalt-5ccb565d017791.26633973155682978900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4474" y="3008246"/>
            <a:ext cx="3461122" cy="346112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areem\AppData\Local\Temp\Untitled Project_AME\1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86" y="2674429"/>
            <a:ext cx="3484832" cy="34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36;p3"/>
          <p:cNvSpPr txBox="1"/>
          <p:nvPr/>
        </p:nvSpPr>
        <p:spPr>
          <a:xfrm>
            <a:off x="2405555" y="767319"/>
            <a:ext cx="52039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C763"/>
                </a:solidFill>
                <a:latin typeface="Arial"/>
                <a:ea typeface="Arial"/>
                <a:cs typeface="Arial"/>
                <a:sym typeface="Arial"/>
              </a:rPr>
              <a:t>Application </a:t>
            </a:r>
            <a:r>
              <a:rPr lang="en-US" sz="3200" b="1" dirty="0" smtClean="0">
                <a:solidFill>
                  <a:srgbClr val="FFC763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sz="3200" b="1" dirty="0">
              <a:solidFill>
                <a:srgbClr val="FFC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535;p3"/>
          <p:cNvSpPr txBox="1"/>
          <p:nvPr/>
        </p:nvSpPr>
        <p:spPr>
          <a:xfrm>
            <a:off x="2316843" y="1456184"/>
            <a:ext cx="8941871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sym typeface="Arial"/>
              </a:rPr>
              <a:t>Invest in new busines</a:t>
            </a:r>
            <a:r>
              <a:rPr lang="en-US" sz="1800" dirty="0" smtClean="0">
                <a:solidFill>
                  <a:schemeClr val="dk1"/>
                </a:solidFill>
              </a:rPr>
              <a:t>s.</a:t>
            </a:r>
            <a:endParaRPr lang="en-US" sz="18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sz="1800" dirty="0">
              <a:solidFill>
                <a:schemeClr val="dk1"/>
              </a:solidFill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sym typeface="Arial"/>
              </a:rPr>
              <a:t>Create more job opportunities.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sz="1800" dirty="0">
              <a:solidFill>
                <a:schemeClr val="dk1"/>
              </a:solidFill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sym typeface="Arial"/>
              </a:rPr>
              <a:t>Mange business and enlarge its capabilities.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1800" dirty="0" smtClean="0">
              <a:solidFill>
                <a:schemeClr val="dk1"/>
              </a:solidFill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</a:rPr>
              <a:t>Creating connection between provider and consumer.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1800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1800" dirty="0" smtClean="0">
              <a:solidFill>
                <a:schemeClr val="dk1"/>
              </a:solidFill>
            </a:endParaRPr>
          </a:p>
        </p:txBody>
      </p:sp>
      <p:sp>
        <p:nvSpPr>
          <p:cNvPr id="5" name="Google Shape;533;p3"/>
          <p:cNvSpPr txBox="1"/>
          <p:nvPr/>
        </p:nvSpPr>
        <p:spPr>
          <a:xfrm rot="-5400000">
            <a:off x="-1467763" y="2399722"/>
            <a:ext cx="43102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MANDOB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34;p3"/>
          <p:cNvSpPr txBox="1"/>
          <p:nvPr/>
        </p:nvSpPr>
        <p:spPr>
          <a:xfrm rot="-5400000">
            <a:off x="-293288" y="1935289"/>
            <a:ext cx="35044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C763"/>
                </a:solidFill>
                <a:latin typeface="Arial"/>
                <a:ea typeface="Arial"/>
                <a:cs typeface="Arial"/>
                <a:sym typeface="Arial"/>
              </a:rPr>
              <a:t>E-COMMERCE</a:t>
            </a:r>
            <a:endParaRPr sz="3600">
              <a:solidFill>
                <a:srgbClr val="FFC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3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4"/>
          <p:cNvGrpSpPr/>
          <p:nvPr/>
        </p:nvGrpSpPr>
        <p:grpSpPr>
          <a:xfrm>
            <a:off x="1443343" y="1820547"/>
            <a:ext cx="9973950" cy="3159585"/>
            <a:chOff x="1443343" y="2689924"/>
            <a:chExt cx="9973950" cy="3159585"/>
          </a:xfrm>
        </p:grpSpPr>
        <p:sp>
          <p:nvSpPr>
            <p:cNvPr id="543" name="Google Shape;543;p4"/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16995"/>
                <a:gd name="adj2" fmla="val 29787"/>
                <a:gd name="adj3" fmla="val 0"/>
                <a:gd name="adj4" fmla="val 4375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"/>
            <p:cNvSpPr/>
            <p:nvPr/>
          </p:nvSpPr>
          <p:spPr>
            <a:xfrm rot="-5400000">
              <a:off x="5499825" y="-1366558"/>
              <a:ext cx="565464" cy="867842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"/>
            <p:cNvSpPr/>
            <p:nvPr/>
          </p:nvSpPr>
          <p:spPr>
            <a:xfrm rot="5400000">
              <a:off x="10483157" y="2782688"/>
              <a:ext cx="565464" cy="130280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1198247" y="3707770"/>
              <a:ext cx="103393" cy="16459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4"/>
          <p:cNvSpPr/>
          <p:nvPr/>
        </p:nvSpPr>
        <p:spPr>
          <a:xfrm>
            <a:off x="6008843" y="2121927"/>
            <a:ext cx="357706" cy="357704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"/>
          <p:cNvSpPr txBox="1"/>
          <p:nvPr/>
        </p:nvSpPr>
        <p:spPr>
          <a:xfrm>
            <a:off x="4171413" y="5149006"/>
            <a:ext cx="571877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 &amp; service provider</a:t>
            </a:r>
            <a:endParaRPr sz="24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"/>
          <p:cNvSpPr txBox="1"/>
          <p:nvPr/>
        </p:nvSpPr>
        <p:spPr>
          <a:xfrm>
            <a:off x="4781557" y="2564715"/>
            <a:ext cx="28122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 Owner</a:t>
            </a:r>
            <a:endParaRPr sz="24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"/>
          <p:cNvSpPr/>
          <p:nvPr/>
        </p:nvSpPr>
        <p:spPr>
          <a:xfrm>
            <a:off x="6851945" y="4757195"/>
            <a:ext cx="357706" cy="357704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"/>
          <p:cNvSpPr/>
          <p:nvPr/>
        </p:nvSpPr>
        <p:spPr>
          <a:xfrm rot="10800000">
            <a:off x="1208306" y="570618"/>
            <a:ext cx="802456" cy="1278018"/>
          </a:xfrm>
          <a:custGeom>
            <a:avLst/>
            <a:gdLst/>
            <a:ahLst/>
            <a:cxnLst/>
            <a:rect l="l" t="t" r="r" b="b"/>
            <a:pathLst>
              <a:path w="1065905" h="1697595" extrusionOk="0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Google Shape;552;p4"/>
          <p:cNvGrpSpPr/>
          <p:nvPr/>
        </p:nvGrpSpPr>
        <p:grpSpPr>
          <a:xfrm>
            <a:off x="886716" y="3507395"/>
            <a:ext cx="1556444" cy="1489715"/>
            <a:chOff x="6551033" y="-144216"/>
            <a:chExt cx="4374744" cy="4187188"/>
          </a:xfrm>
        </p:grpSpPr>
        <p:sp>
          <p:nvSpPr>
            <p:cNvPr id="553" name="Google Shape;553;p4"/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/>
              <a:ahLst/>
              <a:cxnLst/>
              <a:rect l="l" t="t" r="r" b="b"/>
              <a:pathLst>
                <a:path w="4374744" h="4187188" extrusionOk="0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/>
              <a:ahLst/>
              <a:cxnLst/>
              <a:rect l="l" t="t" r="r" b="b"/>
              <a:pathLst>
                <a:path w="154733" h="150044" extrusionOk="0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/>
              <a:ahLst/>
              <a:cxnLst/>
              <a:rect l="l" t="t" r="r" b="b"/>
              <a:pathLst>
                <a:path w="154733" h="154733" extrusionOk="0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4"/>
          <p:cNvSpPr txBox="1"/>
          <p:nvPr/>
        </p:nvSpPr>
        <p:spPr>
          <a:xfrm>
            <a:off x="2931098" y="288272"/>
            <a:ext cx="65131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Mandob is expecting Two main users category</a:t>
            </a:r>
            <a:endParaRPr/>
          </a:p>
        </p:txBody>
      </p:sp>
      <p:sp>
        <p:nvSpPr>
          <p:cNvPr id="557" name="Google Shape;557;p4"/>
          <p:cNvSpPr txBox="1"/>
          <p:nvPr/>
        </p:nvSpPr>
        <p:spPr>
          <a:xfrm>
            <a:off x="4396145" y="3016327"/>
            <a:ext cx="3583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Startup, business owner, investor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"/>
          <p:cNvSpPr txBox="1"/>
          <p:nvPr/>
        </p:nvSpPr>
        <p:spPr>
          <a:xfrm>
            <a:off x="2693649" y="5626572"/>
            <a:ext cx="8674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Wholesaler, broker, Finishing work suppliers, Hardware suppliers, or working hands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5"/>
          <p:cNvGrpSpPr/>
          <p:nvPr/>
        </p:nvGrpSpPr>
        <p:grpSpPr>
          <a:xfrm>
            <a:off x="1443343" y="1820547"/>
            <a:ext cx="9973950" cy="3159585"/>
            <a:chOff x="1443343" y="2689924"/>
            <a:chExt cx="9973950" cy="3159585"/>
          </a:xfrm>
        </p:grpSpPr>
        <p:sp>
          <p:nvSpPr>
            <p:cNvPr id="564" name="Google Shape;564;p5"/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16995"/>
                <a:gd name="adj2" fmla="val 29787"/>
                <a:gd name="adj3" fmla="val 0"/>
                <a:gd name="adj4" fmla="val 4375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 rot="-5400000">
              <a:off x="5499825" y="-1366558"/>
              <a:ext cx="565464" cy="867842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 rot="5400000">
              <a:off x="10483157" y="2782688"/>
              <a:ext cx="565464" cy="1302808"/>
            </a:xfrm>
            <a:prstGeom prst="bentArrow">
              <a:avLst>
                <a:gd name="adj1" fmla="val 18558"/>
                <a:gd name="adj2" fmla="val 29787"/>
                <a:gd name="adj3" fmla="val 0"/>
                <a:gd name="adj4" fmla="val 4375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11198247" y="3707770"/>
              <a:ext cx="103393" cy="16459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" name="Google Shape;568;p5"/>
          <p:cNvSpPr/>
          <p:nvPr/>
        </p:nvSpPr>
        <p:spPr>
          <a:xfrm>
            <a:off x="6008843" y="2121927"/>
            <a:ext cx="357706" cy="357704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"/>
          <p:cNvSpPr txBox="1"/>
          <p:nvPr/>
        </p:nvSpPr>
        <p:spPr>
          <a:xfrm>
            <a:off x="4171413" y="5164907"/>
            <a:ext cx="571877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 &amp; service provider</a:t>
            </a:r>
            <a:endParaRPr sz="24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"/>
          <p:cNvSpPr txBox="1"/>
          <p:nvPr/>
        </p:nvSpPr>
        <p:spPr>
          <a:xfrm>
            <a:off x="4781560" y="2564715"/>
            <a:ext cx="28122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 Owner</a:t>
            </a:r>
            <a:endParaRPr sz="24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"/>
          <p:cNvSpPr/>
          <p:nvPr/>
        </p:nvSpPr>
        <p:spPr>
          <a:xfrm>
            <a:off x="6851945" y="4757195"/>
            <a:ext cx="357706" cy="357704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"/>
          <p:cNvSpPr/>
          <p:nvPr/>
        </p:nvSpPr>
        <p:spPr>
          <a:xfrm rot="10800000">
            <a:off x="1208306" y="570618"/>
            <a:ext cx="802456" cy="1278018"/>
          </a:xfrm>
          <a:custGeom>
            <a:avLst/>
            <a:gdLst/>
            <a:ahLst/>
            <a:cxnLst/>
            <a:rect l="l" t="t" r="r" b="b"/>
            <a:pathLst>
              <a:path w="1065905" h="1697595" extrusionOk="0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" name="Google Shape;573;p5"/>
          <p:cNvGrpSpPr/>
          <p:nvPr/>
        </p:nvGrpSpPr>
        <p:grpSpPr>
          <a:xfrm>
            <a:off x="886716" y="3507395"/>
            <a:ext cx="1556444" cy="1489715"/>
            <a:chOff x="6551033" y="-144216"/>
            <a:chExt cx="4374744" cy="4187188"/>
          </a:xfrm>
        </p:grpSpPr>
        <p:sp>
          <p:nvSpPr>
            <p:cNvPr id="574" name="Google Shape;574;p5"/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/>
              <a:ahLst/>
              <a:cxnLst/>
              <a:rect l="l" t="t" r="r" b="b"/>
              <a:pathLst>
                <a:path w="4374744" h="4187188" extrusionOk="0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/>
              <a:ahLst/>
              <a:cxnLst/>
              <a:rect l="l" t="t" r="r" b="b"/>
              <a:pathLst>
                <a:path w="154733" h="150044" extrusionOk="0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/>
              <a:ahLst/>
              <a:cxnLst/>
              <a:rect l="l" t="t" r="r" b="b"/>
              <a:pathLst>
                <a:path w="154733" h="154733" extrusionOk="0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7" name="Google Shape;577;p5"/>
          <p:cNvSpPr txBox="1"/>
          <p:nvPr/>
        </p:nvSpPr>
        <p:spPr>
          <a:xfrm>
            <a:off x="4350173" y="288272"/>
            <a:ext cx="36750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Users Key Activities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"/>
          <p:cNvSpPr txBox="1"/>
          <p:nvPr/>
        </p:nvSpPr>
        <p:spPr>
          <a:xfrm>
            <a:off x="2075031" y="3026380"/>
            <a:ext cx="82253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 in &amp; Data Fill (provide information about them and their business interests)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"/>
          <p:cNvSpPr txBox="1"/>
          <p:nvPr/>
        </p:nvSpPr>
        <p:spPr>
          <a:xfrm>
            <a:off x="2828365" y="5641248"/>
            <a:ext cx="8533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 data of what they are selling ? what services they provide ? 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details like unit price, wholesale price, preparation time, units available and more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6"/>
          <p:cNvGrpSpPr/>
          <p:nvPr/>
        </p:nvGrpSpPr>
        <p:grpSpPr>
          <a:xfrm>
            <a:off x="6134426" y="1208366"/>
            <a:ext cx="5946873" cy="5249519"/>
            <a:chOff x="5933385" y="1412400"/>
            <a:chExt cx="5946873" cy="5249519"/>
          </a:xfrm>
        </p:grpSpPr>
        <p:grpSp>
          <p:nvGrpSpPr>
            <p:cNvPr id="585" name="Google Shape;585;p6"/>
            <p:cNvGrpSpPr/>
            <p:nvPr/>
          </p:nvGrpSpPr>
          <p:grpSpPr>
            <a:xfrm>
              <a:off x="7105963" y="1412400"/>
              <a:ext cx="3022319" cy="2905023"/>
              <a:chOff x="2705100" y="171687"/>
              <a:chExt cx="6779894" cy="6516767"/>
            </a:xfrm>
          </p:grpSpPr>
          <p:sp>
            <p:nvSpPr>
              <p:cNvPr id="586" name="Google Shape;586;p6"/>
              <p:cNvSpPr/>
              <p:nvPr/>
            </p:nvSpPr>
            <p:spPr>
              <a:xfrm>
                <a:off x="3196589" y="3950017"/>
                <a:ext cx="5795962" cy="2738437"/>
              </a:xfrm>
              <a:custGeom>
                <a:avLst/>
                <a:gdLst/>
                <a:ahLst/>
                <a:cxnLst/>
                <a:rect l="l" t="t" r="r" b="b"/>
                <a:pathLst>
                  <a:path w="5795962" h="2738437" extrusionOk="0">
                    <a:moveTo>
                      <a:pt x="5233035" y="2738438"/>
                    </a:moveTo>
                    <a:lnTo>
                      <a:pt x="555308" y="2738438"/>
                    </a:lnTo>
                    <a:cubicBezTo>
                      <a:pt x="455295" y="2738438"/>
                      <a:pt x="371475" y="2665095"/>
                      <a:pt x="357188" y="2566035"/>
                    </a:cubicBezTo>
                    <a:lnTo>
                      <a:pt x="0" y="0"/>
                    </a:lnTo>
                    <a:lnTo>
                      <a:pt x="5795963" y="0"/>
                    </a:lnTo>
                    <a:lnTo>
                      <a:pt x="5430203" y="2566988"/>
                    </a:lnTo>
                    <a:cubicBezTo>
                      <a:pt x="5415915" y="2665095"/>
                      <a:pt x="5332095" y="2738438"/>
                      <a:pt x="5233035" y="2738438"/>
                    </a:cubicBezTo>
                    <a:close/>
                  </a:path>
                </a:pathLst>
              </a:custGeom>
              <a:solidFill>
                <a:srgbClr val="01484C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3639502" y="4936807"/>
                <a:ext cx="4910137" cy="204787"/>
              </a:xfrm>
              <a:custGeom>
                <a:avLst/>
                <a:gdLst/>
                <a:ahLst/>
                <a:cxnLst/>
                <a:rect l="l" t="t" r="r" b="b"/>
                <a:pathLst>
                  <a:path w="4910137" h="204787" extrusionOk="0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3713797" y="6196965"/>
                <a:ext cx="4769167" cy="204787"/>
              </a:xfrm>
              <a:custGeom>
                <a:avLst/>
                <a:gdLst/>
                <a:ahLst/>
                <a:cxnLst/>
                <a:rect l="l" t="t" r="r" b="b"/>
                <a:pathLst>
                  <a:path w="4769167" h="204787" extrusionOk="0">
                    <a:moveTo>
                      <a:pt x="0" y="0"/>
                    </a:moveTo>
                    <a:lnTo>
                      <a:pt x="4769168" y="0"/>
                    </a:lnTo>
                    <a:lnTo>
                      <a:pt x="476916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6"/>
              <p:cNvSpPr/>
              <p:nvPr/>
            </p:nvSpPr>
            <p:spPr>
              <a:xfrm>
                <a:off x="3643312" y="5424487"/>
                <a:ext cx="4910137" cy="204787"/>
              </a:xfrm>
              <a:custGeom>
                <a:avLst/>
                <a:gdLst/>
                <a:ahLst/>
                <a:cxnLst/>
                <a:rect l="l" t="t" r="r" b="b"/>
                <a:pathLst>
                  <a:path w="4910137" h="204787" extrusionOk="0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8"/>
                    </a:lnTo>
                    <a:lnTo>
                      <a:pt x="0" y="204788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3643312" y="4160520"/>
                <a:ext cx="4910137" cy="204787"/>
              </a:xfrm>
              <a:custGeom>
                <a:avLst/>
                <a:gdLst/>
                <a:ahLst/>
                <a:cxnLst/>
                <a:rect l="l" t="t" r="r" b="b"/>
                <a:pathLst>
                  <a:path w="4910137" h="204787" extrusionOk="0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2705100" y="2106929"/>
                <a:ext cx="6779894" cy="1150620"/>
              </a:xfrm>
              <a:custGeom>
                <a:avLst/>
                <a:gdLst/>
                <a:ahLst/>
                <a:cxnLst/>
                <a:rect l="l" t="t" r="r" b="b"/>
                <a:pathLst>
                  <a:path w="6779894" h="1150620" extrusionOk="0">
                    <a:moveTo>
                      <a:pt x="6779895" y="1150620"/>
                    </a:moveTo>
                    <a:lnTo>
                      <a:pt x="0" y="1150620"/>
                    </a:lnTo>
                    <a:lnTo>
                      <a:pt x="619125" y="0"/>
                    </a:lnTo>
                    <a:lnTo>
                      <a:pt x="6132195" y="0"/>
                    </a:lnTo>
                    <a:close/>
                  </a:path>
                </a:pathLst>
              </a:custGeom>
              <a:solidFill>
                <a:srgbClr val="21818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135630" y="2252662"/>
                <a:ext cx="5918834" cy="860107"/>
              </a:xfrm>
              <a:custGeom>
                <a:avLst/>
                <a:gdLst/>
                <a:ahLst/>
                <a:cxnLst/>
                <a:rect l="l" t="t" r="r" b="b"/>
                <a:pathLst>
                  <a:path w="5918834" h="860107" extrusionOk="0">
                    <a:moveTo>
                      <a:pt x="5918835" y="860107"/>
                    </a:moveTo>
                    <a:lnTo>
                      <a:pt x="0" y="860107"/>
                    </a:lnTo>
                    <a:lnTo>
                      <a:pt x="435293" y="0"/>
                    </a:lnTo>
                    <a:lnTo>
                      <a:pt x="5486400" y="0"/>
                    </a:lnTo>
                    <a:close/>
                  </a:path>
                </a:pathLst>
              </a:custGeom>
              <a:solidFill>
                <a:srgbClr val="01484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2710815" y="3258502"/>
                <a:ext cx="6768465" cy="724852"/>
              </a:xfrm>
              <a:custGeom>
                <a:avLst/>
                <a:gdLst/>
                <a:ahLst/>
                <a:cxnLst/>
                <a:rect l="l" t="t" r="r" b="b"/>
                <a:pathLst>
                  <a:path w="6768465" h="724852" extrusionOk="0">
                    <a:moveTo>
                      <a:pt x="6575108" y="724853"/>
                    </a:moveTo>
                    <a:lnTo>
                      <a:pt x="193358" y="724853"/>
                    </a:lnTo>
                    <a:cubicBezTo>
                      <a:pt x="86678" y="724853"/>
                      <a:pt x="0" y="638175"/>
                      <a:pt x="0" y="531495"/>
                    </a:cubicBezTo>
                    <a:lnTo>
                      <a:pt x="0" y="0"/>
                    </a:lnTo>
                    <a:lnTo>
                      <a:pt x="6768465" y="0"/>
                    </a:lnTo>
                    <a:lnTo>
                      <a:pt x="6768465" y="531495"/>
                    </a:lnTo>
                    <a:cubicBezTo>
                      <a:pt x="6768465" y="638175"/>
                      <a:pt x="6681788" y="724853"/>
                      <a:pt x="6575108" y="724853"/>
                    </a:cubicBezTo>
                    <a:close/>
                  </a:path>
                </a:pathLst>
              </a:custGeom>
              <a:solidFill>
                <a:srgbClr val="00777E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3196589" y="3950017"/>
                <a:ext cx="5796915" cy="2738437"/>
              </a:xfrm>
              <a:custGeom>
                <a:avLst/>
                <a:gdLst/>
                <a:ahLst/>
                <a:cxnLst/>
                <a:rect l="l" t="t" r="r" b="b"/>
                <a:pathLst>
                  <a:path w="5796915" h="2738437" extrusionOk="0">
                    <a:moveTo>
                      <a:pt x="0" y="0"/>
                    </a:moveTo>
                    <a:lnTo>
                      <a:pt x="357188" y="2566035"/>
                    </a:lnTo>
                    <a:cubicBezTo>
                      <a:pt x="370523" y="2665095"/>
                      <a:pt x="455295" y="2738438"/>
                      <a:pt x="555308" y="2738438"/>
                    </a:cubicBezTo>
                    <a:lnTo>
                      <a:pt x="5233035" y="2738438"/>
                    </a:lnTo>
                    <a:cubicBezTo>
                      <a:pt x="5332095" y="2738438"/>
                      <a:pt x="5416868" y="2665095"/>
                      <a:pt x="5431155" y="2566988"/>
                    </a:cubicBezTo>
                    <a:lnTo>
                      <a:pt x="5796915" y="0"/>
                    </a:lnTo>
                    <a:lnTo>
                      <a:pt x="0" y="0"/>
                    </a:lnTo>
                    <a:close/>
                    <a:moveTo>
                      <a:pt x="714375" y="2384108"/>
                    </a:moveTo>
                    <a:cubicBezTo>
                      <a:pt x="714375" y="2422208"/>
                      <a:pt x="683895" y="2452688"/>
                      <a:pt x="645795" y="2452688"/>
                    </a:cubicBezTo>
                    <a:lnTo>
                      <a:pt x="606743" y="2452688"/>
                    </a:lnTo>
                    <a:cubicBezTo>
                      <a:pt x="568643" y="2452688"/>
                      <a:pt x="538163" y="2422208"/>
                      <a:pt x="538163" y="2384108"/>
                    </a:cubicBezTo>
                    <a:lnTo>
                      <a:pt x="442913" y="1547813"/>
                    </a:lnTo>
                    <a:cubicBezTo>
                      <a:pt x="442913" y="1509713"/>
                      <a:pt x="473393" y="1479232"/>
                      <a:pt x="511493" y="1479232"/>
                    </a:cubicBezTo>
                    <a:lnTo>
                      <a:pt x="645795" y="1479232"/>
                    </a:lnTo>
                    <a:cubicBezTo>
                      <a:pt x="683895" y="1479232"/>
                      <a:pt x="714375" y="1509713"/>
                      <a:pt x="714375" y="1547813"/>
                    </a:cubicBezTo>
                    <a:lnTo>
                      <a:pt x="714375" y="2384108"/>
                    </a:lnTo>
                    <a:close/>
                    <a:moveTo>
                      <a:pt x="714375" y="1116330"/>
                    </a:moveTo>
                    <a:cubicBezTo>
                      <a:pt x="714375" y="1154430"/>
                      <a:pt x="683895" y="1184910"/>
                      <a:pt x="645795" y="1184910"/>
                    </a:cubicBezTo>
                    <a:lnTo>
                      <a:pt x="511493" y="1184910"/>
                    </a:lnTo>
                    <a:cubicBezTo>
                      <a:pt x="473393" y="1184910"/>
                      <a:pt x="442913" y="1154430"/>
                      <a:pt x="442913" y="1116330"/>
                    </a:cubicBezTo>
                    <a:lnTo>
                      <a:pt x="442913" y="279082"/>
                    </a:lnTo>
                    <a:cubicBezTo>
                      <a:pt x="442913" y="240982"/>
                      <a:pt x="473393" y="210502"/>
                      <a:pt x="511493" y="210502"/>
                    </a:cubicBezTo>
                    <a:lnTo>
                      <a:pt x="645795" y="210502"/>
                    </a:lnTo>
                    <a:cubicBezTo>
                      <a:pt x="683895" y="210502"/>
                      <a:pt x="714375" y="240982"/>
                      <a:pt x="714375" y="279082"/>
                    </a:cubicBezTo>
                    <a:lnTo>
                      <a:pt x="714375" y="1116330"/>
                    </a:lnTo>
                    <a:close/>
                    <a:moveTo>
                      <a:pt x="1294448" y="2384108"/>
                    </a:moveTo>
                    <a:cubicBezTo>
                      <a:pt x="1294448" y="2422208"/>
                      <a:pt x="1263968" y="2452688"/>
                      <a:pt x="1225868" y="2452688"/>
                    </a:cubicBezTo>
                    <a:lnTo>
                      <a:pt x="1091565" y="2452688"/>
                    </a:lnTo>
                    <a:cubicBezTo>
                      <a:pt x="1053465" y="2452688"/>
                      <a:pt x="1022985" y="2422208"/>
                      <a:pt x="1022985" y="2384108"/>
                    </a:cubicBezTo>
                    <a:lnTo>
                      <a:pt x="1022985" y="1547813"/>
                    </a:lnTo>
                    <a:cubicBezTo>
                      <a:pt x="1022985" y="1509713"/>
                      <a:pt x="1053465" y="1479232"/>
                      <a:pt x="1091565" y="1479232"/>
                    </a:cubicBezTo>
                    <a:lnTo>
                      <a:pt x="1225868" y="1479232"/>
                    </a:lnTo>
                    <a:cubicBezTo>
                      <a:pt x="1263968" y="1479232"/>
                      <a:pt x="1294448" y="1509713"/>
                      <a:pt x="1294448" y="1547813"/>
                    </a:cubicBezTo>
                    <a:lnTo>
                      <a:pt x="1294448" y="2384108"/>
                    </a:lnTo>
                    <a:close/>
                    <a:moveTo>
                      <a:pt x="1294448" y="1116330"/>
                    </a:moveTo>
                    <a:cubicBezTo>
                      <a:pt x="1294448" y="1154430"/>
                      <a:pt x="1263968" y="1184910"/>
                      <a:pt x="1225868" y="1184910"/>
                    </a:cubicBezTo>
                    <a:lnTo>
                      <a:pt x="1091565" y="1184910"/>
                    </a:lnTo>
                    <a:cubicBezTo>
                      <a:pt x="1053465" y="1184910"/>
                      <a:pt x="1022985" y="1154430"/>
                      <a:pt x="1022985" y="1116330"/>
                    </a:cubicBezTo>
                    <a:lnTo>
                      <a:pt x="1022985" y="279082"/>
                    </a:lnTo>
                    <a:cubicBezTo>
                      <a:pt x="1022985" y="240982"/>
                      <a:pt x="1053465" y="210502"/>
                      <a:pt x="1091565" y="210502"/>
                    </a:cubicBezTo>
                    <a:lnTo>
                      <a:pt x="1225868" y="210502"/>
                    </a:lnTo>
                    <a:cubicBezTo>
                      <a:pt x="1263968" y="210502"/>
                      <a:pt x="1294448" y="240982"/>
                      <a:pt x="1294448" y="279082"/>
                    </a:cubicBezTo>
                    <a:lnTo>
                      <a:pt x="1294448" y="1116330"/>
                    </a:lnTo>
                    <a:close/>
                    <a:moveTo>
                      <a:pt x="1874520" y="2384108"/>
                    </a:moveTo>
                    <a:cubicBezTo>
                      <a:pt x="1874520" y="2422208"/>
                      <a:pt x="1844040" y="2452688"/>
                      <a:pt x="1805940" y="2452688"/>
                    </a:cubicBezTo>
                    <a:lnTo>
                      <a:pt x="1671638" y="2452688"/>
                    </a:lnTo>
                    <a:cubicBezTo>
                      <a:pt x="1633538" y="2452688"/>
                      <a:pt x="1603058" y="2422208"/>
                      <a:pt x="1603058" y="2384108"/>
                    </a:cubicBezTo>
                    <a:lnTo>
                      <a:pt x="1603058" y="1547813"/>
                    </a:lnTo>
                    <a:cubicBezTo>
                      <a:pt x="1603058" y="1509713"/>
                      <a:pt x="1633538" y="1479232"/>
                      <a:pt x="1671638" y="1479232"/>
                    </a:cubicBezTo>
                    <a:lnTo>
                      <a:pt x="1805940" y="1479232"/>
                    </a:lnTo>
                    <a:cubicBezTo>
                      <a:pt x="1844040" y="1479232"/>
                      <a:pt x="1874520" y="1509713"/>
                      <a:pt x="1874520" y="1547813"/>
                    </a:cubicBezTo>
                    <a:lnTo>
                      <a:pt x="1874520" y="2384108"/>
                    </a:lnTo>
                    <a:close/>
                    <a:moveTo>
                      <a:pt x="1874520" y="1116330"/>
                    </a:moveTo>
                    <a:cubicBezTo>
                      <a:pt x="1874520" y="1154430"/>
                      <a:pt x="1844040" y="1184910"/>
                      <a:pt x="1805940" y="1184910"/>
                    </a:cubicBezTo>
                    <a:lnTo>
                      <a:pt x="1671638" y="1184910"/>
                    </a:lnTo>
                    <a:cubicBezTo>
                      <a:pt x="1633538" y="1184910"/>
                      <a:pt x="1603058" y="1154430"/>
                      <a:pt x="1603058" y="1116330"/>
                    </a:cubicBezTo>
                    <a:lnTo>
                      <a:pt x="1603058" y="279082"/>
                    </a:lnTo>
                    <a:cubicBezTo>
                      <a:pt x="1603058" y="240982"/>
                      <a:pt x="1633538" y="210502"/>
                      <a:pt x="1671638" y="210502"/>
                    </a:cubicBezTo>
                    <a:lnTo>
                      <a:pt x="1805940" y="210502"/>
                    </a:lnTo>
                    <a:cubicBezTo>
                      <a:pt x="1844040" y="210502"/>
                      <a:pt x="1874520" y="240982"/>
                      <a:pt x="1874520" y="279082"/>
                    </a:cubicBezTo>
                    <a:lnTo>
                      <a:pt x="1874520" y="1116330"/>
                    </a:lnTo>
                    <a:close/>
                    <a:moveTo>
                      <a:pt x="2454593" y="2384108"/>
                    </a:moveTo>
                    <a:cubicBezTo>
                      <a:pt x="2454593" y="2422208"/>
                      <a:pt x="2424113" y="2452688"/>
                      <a:pt x="2386013" y="2452688"/>
                    </a:cubicBezTo>
                    <a:lnTo>
                      <a:pt x="2251710" y="2452688"/>
                    </a:lnTo>
                    <a:cubicBezTo>
                      <a:pt x="2213610" y="2452688"/>
                      <a:pt x="2183130" y="2422208"/>
                      <a:pt x="2183130" y="2384108"/>
                    </a:cubicBezTo>
                    <a:lnTo>
                      <a:pt x="2183130" y="1547813"/>
                    </a:lnTo>
                    <a:cubicBezTo>
                      <a:pt x="2183130" y="1509713"/>
                      <a:pt x="2213610" y="1479232"/>
                      <a:pt x="2251710" y="1479232"/>
                    </a:cubicBezTo>
                    <a:lnTo>
                      <a:pt x="2386013" y="1479232"/>
                    </a:lnTo>
                    <a:cubicBezTo>
                      <a:pt x="2424113" y="1479232"/>
                      <a:pt x="2454593" y="1509713"/>
                      <a:pt x="2454593" y="1547813"/>
                    </a:cubicBezTo>
                    <a:lnTo>
                      <a:pt x="2454593" y="2384108"/>
                    </a:lnTo>
                    <a:close/>
                    <a:moveTo>
                      <a:pt x="2454593" y="1116330"/>
                    </a:moveTo>
                    <a:cubicBezTo>
                      <a:pt x="2454593" y="1154430"/>
                      <a:pt x="2424113" y="1184910"/>
                      <a:pt x="2386013" y="1184910"/>
                    </a:cubicBezTo>
                    <a:lnTo>
                      <a:pt x="2251710" y="1184910"/>
                    </a:lnTo>
                    <a:cubicBezTo>
                      <a:pt x="2213610" y="1184910"/>
                      <a:pt x="2183130" y="1154430"/>
                      <a:pt x="2183130" y="1116330"/>
                    </a:cubicBezTo>
                    <a:lnTo>
                      <a:pt x="2183130" y="279082"/>
                    </a:lnTo>
                    <a:cubicBezTo>
                      <a:pt x="2183130" y="240982"/>
                      <a:pt x="2213610" y="210502"/>
                      <a:pt x="2251710" y="210502"/>
                    </a:cubicBezTo>
                    <a:lnTo>
                      <a:pt x="2386013" y="210502"/>
                    </a:lnTo>
                    <a:cubicBezTo>
                      <a:pt x="2424113" y="210502"/>
                      <a:pt x="2454593" y="240982"/>
                      <a:pt x="2454593" y="279082"/>
                    </a:cubicBezTo>
                    <a:lnTo>
                      <a:pt x="2454593" y="1116330"/>
                    </a:lnTo>
                    <a:close/>
                    <a:moveTo>
                      <a:pt x="3034665" y="2384108"/>
                    </a:moveTo>
                    <a:cubicBezTo>
                      <a:pt x="3034665" y="2422208"/>
                      <a:pt x="3004185" y="2452688"/>
                      <a:pt x="2966085" y="2452688"/>
                    </a:cubicBezTo>
                    <a:lnTo>
                      <a:pt x="2831783" y="2452688"/>
                    </a:lnTo>
                    <a:cubicBezTo>
                      <a:pt x="2793683" y="2452688"/>
                      <a:pt x="2763203" y="2422208"/>
                      <a:pt x="2763203" y="2384108"/>
                    </a:cubicBezTo>
                    <a:lnTo>
                      <a:pt x="2763203" y="1547813"/>
                    </a:lnTo>
                    <a:cubicBezTo>
                      <a:pt x="2763203" y="1509713"/>
                      <a:pt x="2793683" y="1479232"/>
                      <a:pt x="2831783" y="1479232"/>
                    </a:cubicBezTo>
                    <a:lnTo>
                      <a:pt x="2966085" y="1479232"/>
                    </a:lnTo>
                    <a:cubicBezTo>
                      <a:pt x="3004185" y="1479232"/>
                      <a:pt x="3034665" y="1509713"/>
                      <a:pt x="3034665" y="1547813"/>
                    </a:cubicBezTo>
                    <a:lnTo>
                      <a:pt x="3034665" y="2384108"/>
                    </a:lnTo>
                    <a:close/>
                    <a:moveTo>
                      <a:pt x="3034665" y="1116330"/>
                    </a:moveTo>
                    <a:cubicBezTo>
                      <a:pt x="3034665" y="1154430"/>
                      <a:pt x="3004185" y="1184910"/>
                      <a:pt x="2966085" y="1184910"/>
                    </a:cubicBezTo>
                    <a:lnTo>
                      <a:pt x="2831783" y="1184910"/>
                    </a:lnTo>
                    <a:cubicBezTo>
                      <a:pt x="2793683" y="1184910"/>
                      <a:pt x="2763203" y="1154430"/>
                      <a:pt x="2763203" y="1116330"/>
                    </a:cubicBezTo>
                    <a:lnTo>
                      <a:pt x="2763203" y="279082"/>
                    </a:lnTo>
                    <a:cubicBezTo>
                      <a:pt x="2763203" y="240982"/>
                      <a:pt x="2793683" y="210502"/>
                      <a:pt x="2831783" y="210502"/>
                    </a:cubicBezTo>
                    <a:lnTo>
                      <a:pt x="2966085" y="210502"/>
                    </a:lnTo>
                    <a:cubicBezTo>
                      <a:pt x="3004185" y="210502"/>
                      <a:pt x="3034665" y="240982"/>
                      <a:pt x="3034665" y="279082"/>
                    </a:cubicBezTo>
                    <a:lnTo>
                      <a:pt x="3034665" y="1116330"/>
                    </a:lnTo>
                    <a:close/>
                    <a:moveTo>
                      <a:pt x="3613785" y="2384108"/>
                    </a:moveTo>
                    <a:cubicBezTo>
                      <a:pt x="3613785" y="2422208"/>
                      <a:pt x="3583305" y="2452688"/>
                      <a:pt x="3545205" y="2452688"/>
                    </a:cubicBezTo>
                    <a:lnTo>
                      <a:pt x="3410903" y="2452688"/>
                    </a:lnTo>
                    <a:cubicBezTo>
                      <a:pt x="3372803" y="2452688"/>
                      <a:pt x="3342323" y="2422208"/>
                      <a:pt x="3342323" y="2384108"/>
                    </a:cubicBezTo>
                    <a:lnTo>
                      <a:pt x="3342323" y="1547813"/>
                    </a:lnTo>
                    <a:cubicBezTo>
                      <a:pt x="3342323" y="1509713"/>
                      <a:pt x="3372803" y="1479232"/>
                      <a:pt x="3410903" y="1479232"/>
                    </a:cubicBezTo>
                    <a:lnTo>
                      <a:pt x="3545205" y="1479232"/>
                    </a:lnTo>
                    <a:cubicBezTo>
                      <a:pt x="3583305" y="1479232"/>
                      <a:pt x="3613785" y="1509713"/>
                      <a:pt x="3613785" y="1547813"/>
                    </a:cubicBezTo>
                    <a:lnTo>
                      <a:pt x="3613785" y="2384108"/>
                    </a:lnTo>
                    <a:close/>
                    <a:moveTo>
                      <a:pt x="3613785" y="1116330"/>
                    </a:moveTo>
                    <a:cubicBezTo>
                      <a:pt x="3613785" y="1154430"/>
                      <a:pt x="3583305" y="1184910"/>
                      <a:pt x="3545205" y="1184910"/>
                    </a:cubicBezTo>
                    <a:lnTo>
                      <a:pt x="3410903" y="1184910"/>
                    </a:lnTo>
                    <a:cubicBezTo>
                      <a:pt x="3372803" y="1184910"/>
                      <a:pt x="3342323" y="1154430"/>
                      <a:pt x="3342323" y="1116330"/>
                    </a:cubicBezTo>
                    <a:lnTo>
                      <a:pt x="3342323" y="279082"/>
                    </a:lnTo>
                    <a:cubicBezTo>
                      <a:pt x="3342323" y="240982"/>
                      <a:pt x="3372803" y="210502"/>
                      <a:pt x="3410903" y="210502"/>
                    </a:cubicBezTo>
                    <a:lnTo>
                      <a:pt x="3545205" y="210502"/>
                    </a:lnTo>
                    <a:cubicBezTo>
                      <a:pt x="3583305" y="210502"/>
                      <a:pt x="3613785" y="240982"/>
                      <a:pt x="3613785" y="279082"/>
                    </a:cubicBezTo>
                    <a:lnTo>
                      <a:pt x="3613785" y="1116330"/>
                    </a:lnTo>
                    <a:close/>
                    <a:moveTo>
                      <a:pt x="4193858" y="2384108"/>
                    </a:moveTo>
                    <a:cubicBezTo>
                      <a:pt x="4193858" y="2422208"/>
                      <a:pt x="4163378" y="2452688"/>
                      <a:pt x="4125278" y="2452688"/>
                    </a:cubicBezTo>
                    <a:lnTo>
                      <a:pt x="3990975" y="2452688"/>
                    </a:lnTo>
                    <a:cubicBezTo>
                      <a:pt x="3952875" y="2452688"/>
                      <a:pt x="3922395" y="2422208"/>
                      <a:pt x="3922395" y="2384108"/>
                    </a:cubicBezTo>
                    <a:lnTo>
                      <a:pt x="3922395" y="1547813"/>
                    </a:lnTo>
                    <a:cubicBezTo>
                      <a:pt x="3922395" y="1509713"/>
                      <a:pt x="3952875" y="1479232"/>
                      <a:pt x="3990975" y="1479232"/>
                    </a:cubicBezTo>
                    <a:lnTo>
                      <a:pt x="4125278" y="1479232"/>
                    </a:lnTo>
                    <a:cubicBezTo>
                      <a:pt x="4163378" y="1479232"/>
                      <a:pt x="4193858" y="1509713"/>
                      <a:pt x="4193858" y="1547813"/>
                    </a:cubicBezTo>
                    <a:lnTo>
                      <a:pt x="4193858" y="2384108"/>
                    </a:lnTo>
                    <a:close/>
                    <a:moveTo>
                      <a:pt x="4193858" y="1116330"/>
                    </a:moveTo>
                    <a:cubicBezTo>
                      <a:pt x="4193858" y="1154430"/>
                      <a:pt x="4163378" y="1184910"/>
                      <a:pt x="4125278" y="1184910"/>
                    </a:cubicBezTo>
                    <a:lnTo>
                      <a:pt x="3990975" y="1184910"/>
                    </a:lnTo>
                    <a:cubicBezTo>
                      <a:pt x="3952875" y="1184910"/>
                      <a:pt x="3922395" y="1154430"/>
                      <a:pt x="3922395" y="1116330"/>
                    </a:cubicBezTo>
                    <a:lnTo>
                      <a:pt x="3922395" y="279082"/>
                    </a:lnTo>
                    <a:cubicBezTo>
                      <a:pt x="3922395" y="240982"/>
                      <a:pt x="3952875" y="210502"/>
                      <a:pt x="3990975" y="210502"/>
                    </a:cubicBezTo>
                    <a:lnTo>
                      <a:pt x="4125278" y="210502"/>
                    </a:lnTo>
                    <a:cubicBezTo>
                      <a:pt x="4163378" y="210502"/>
                      <a:pt x="4193858" y="240982"/>
                      <a:pt x="4193858" y="279082"/>
                    </a:cubicBezTo>
                    <a:lnTo>
                      <a:pt x="4193858" y="1116330"/>
                    </a:lnTo>
                    <a:close/>
                    <a:moveTo>
                      <a:pt x="4773930" y="2384108"/>
                    </a:moveTo>
                    <a:cubicBezTo>
                      <a:pt x="4773930" y="2422208"/>
                      <a:pt x="4743450" y="2452688"/>
                      <a:pt x="4705350" y="2452688"/>
                    </a:cubicBezTo>
                    <a:lnTo>
                      <a:pt x="4571048" y="2452688"/>
                    </a:lnTo>
                    <a:cubicBezTo>
                      <a:pt x="4532948" y="2452688"/>
                      <a:pt x="4502468" y="2422208"/>
                      <a:pt x="4502468" y="2384108"/>
                    </a:cubicBezTo>
                    <a:lnTo>
                      <a:pt x="4502468" y="1547813"/>
                    </a:lnTo>
                    <a:cubicBezTo>
                      <a:pt x="4502468" y="1509713"/>
                      <a:pt x="4532948" y="1479232"/>
                      <a:pt x="4571048" y="1479232"/>
                    </a:cubicBezTo>
                    <a:lnTo>
                      <a:pt x="4705350" y="1479232"/>
                    </a:lnTo>
                    <a:cubicBezTo>
                      <a:pt x="4743450" y="1479232"/>
                      <a:pt x="4773930" y="1509713"/>
                      <a:pt x="4773930" y="1547813"/>
                    </a:cubicBezTo>
                    <a:lnTo>
                      <a:pt x="4773930" y="2384108"/>
                    </a:lnTo>
                    <a:close/>
                    <a:moveTo>
                      <a:pt x="4773930" y="1116330"/>
                    </a:moveTo>
                    <a:cubicBezTo>
                      <a:pt x="4773930" y="1154430"/>
                      <a:pt x="4743450" y="1184910"/>
                      <a:pt x="4705350" y="1184910"/>
                    </a:cubicBezTo>
                    <a:lnTo>
                      <a:pt x="4571048" y="1184910"/>
                    </a:lnTo>
                    <a:cubicBezTo>
                      <a:pt x="4532948" y="1184910"/>
                      <a:pt x="4502468" y="1154430"/>
                      <a:pt x="4502468" y="1116330"/>
                    </a:cubicBezTo>
                    <a:lnTo>
                      <a:pt x="4502468" y="279082"/>
                    </a:lnTo>
                    <a:cubicBezTo>
                      <a:pt x="4502468" y="240982"/>
                      <a:pt x="4532948" y="210502"/>
                      <a:pt x="4571048" y="210502"/>
                    </a:cubicBezTo>
                    <a:lnTo>
                      <a:pt x="4705350" y="210502"/>
                    </a:lnTo>
                    <a:cubicBezTo>
                      <a:pt x="4743450" y="210502"/>
                      <a:pt x="4773930" y="240982"/>
                      <a:pt x="4773930" y="279082"/>
                    </a:cubicBezTo>
                    <a:lnTo>
                      <a:pt x="4773930" y="1116330"/>
                    </a:lnTo>
                    <a:close/>
                    <a:moveTo>
                      <a:pt x="5258753" y="2384108"/>
                    </a:moveTo>
                    <a:cubicBezTo>
                      <a:pt x="5258753" y="2422208"/>
                      <a:pt x="5228273" y="2452688"/>
                      <a:pt x="5190173" y="2452688"/>
                    </a:cubicBezTo>
                    <a:lnTo>
                      <a:pt x="5151120" y="2452688"/>
                    </a:lnTo>
                    <a:cubicBezTo>
                      <a:pt x="5113020" y="2452688"/>
                      <a:pt x="5082540" y="2422208"/>
                      <a:pt x="5082540" y="2384108"/>
                    </a:cubicBezTo>
                    <a:lnTo>
                      <a:pt x="5082540" y="1547813"/>
                    </a:lnTo>
                    <a:cubicBezTo>
                      <a:pt x="5082540" y="1509713"/>
                      <a:pt x="5113020" y="1479232"/>
                      <a:pt x="5151120" y="1479232"/>
                    </a:cubicBezTo>
                    <a:lnTo>
                      <a:pt x="5285423" y="1479232"/>
                    </a:lnTo>
                    <a:cubicBezTo>
                      <a:pt x="5323523" y="1479232"/>
                      <a:pt x="5354003" y="1509713"/>
                      <a:pt x="5354003" y="1547813"/>
                    </a:cubicBezTo>
                    <a:lnTo>
                      <a:pt x="5258753" y="2384108"/>
                    </a:lnTo>
                    <a:close/>
                    <a:moveTo>
                      <a:pt x="5354003" y="1116330"/>
                    </a:moveTo>
                    <a:cubicBezTo>
                      <a:pt x="5354003" y="1154430"/>
                      <a:pt x="5323523" y="1184910"/>
                      <a:pt x="5285423" y="1184910"/>
                    </a:cubicBezTo>
                    <a:lnTo>
                      <a:pt x="5151120" y="1184910"/>
                    </a:lnTo>
                    <a:cubicBezTo>
                      <a:pt x="5113020" y="1184910"/>
                      <a:pt x="5082540" y="1154430"/>
                      <a:pt x="5082540" y="1116330"/>
                    </a:cubicBezTo>
                    <a:lnTo>
                      <a:pt x="5082540" y="279082"/>
                    </a:lnTo>
                    <a:cubicBezTo>
                      <a:pt x="5082540" y="240982"/>
                      <a:pt x="5113020" y="210502"/>
                      <a:pt x="5151120" y="210502"/>
                    </a:cubicBezTo>
                    <a:lnTo>
                      <a:pt x="5285423" y="210502"/>
                    </a:lnTo>
                    <a:cubicBezTo>
                      <a:pt x="5323523" y="210502"/>
                      <a:pt x="5354003" y="240982"/>
                      <a:pt x="5354003" y="279082"/>
                    </a:cubicBezTo>
                    <a:lnTo>
                      <a:pt x="5354003" y="1116330"/>
                    </a:lnTo>
                    <a:close/>
                  </a:path>
                </a:pathLst>
              </a:custGeom>
              <a:solidFill>
                <a:srgbClr val="00686E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3570922" y="2252662"/>
                <a:ext cx="5077777" cy="860107"/>
              </a:xfrm>
              <a:custGeom>
                <a:avLst/>
                <a:gdLst/>
                <a:ahLst/>
                <a:cxnLst/>
                <a:rect l="l" t="t" r="r" b="b"/>
                <a:pathLst>
                  <a:path w="5077777" h="860107" extrusionOk="0">
                    <a:moveTo>
                      <a:pt x="0" y="0"/>
                    </a:moveTo>
                    <a:lnTo>
                      <a:pt x="5077778" y="0"/>
                    </a:lnTo>
                    <a:lnTo>
                      <a:pt x="5077778" y="860107"/>
                    </a:lnTo>
                    <a:lnTo>
                      <a:pt x="0" y="860107"/>
                    </a:lnTo>
                    <a:close/>
                  </a:path>
                </a:pathLst>
              </a:custGeom>
              <a:solidFill>
                <a:srgbClr val="016E73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5909310" y="3458527"/>
                <a:ext cx="375284" cy="37528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375285" y="187642"/>
                    </a:moveTo>
                    <a:cubicBezTo>
                      <a:pt x="375285" y="291274"/>
                      <a:pt x="291275" y="375285"/>
                      <a:pt x="187642" y="375285"/>
                    </a:cubicBezTo>
                    <a:cubicBezTo>
                      <a:pt x="84010" y="375285"/>
                      <a:pt x="0" y="291275"/>
                      <a:pt x="0" y="187642"/>
                    </a:cubicBezTo>
                    <a:cubicBezTo>
                      <a:pt x="0" y="84010"/>
                      <a:pt x="84010" y="0"/>
                      <a:pt x="187642" y="0"/>
                    </a:cubicBezTo>
                    <a:cubicBezTo>
                      <a:pt x="291274" y="0"/>
                      <a:pt x="375285" y="84010"/>
                      <a:pt x="375285" y="187642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5643562" y="171687"/>
                <a:ext cx="2665209" cy="3575717"/>
              </a:xfrm>
              <a:custGeom>
                <a:avLst/>
                <a:gdLst/>
                <a:ahLst/>
                <a:cxnLst/>
                <a:rect l="l" t="t" r="r" b="b"/>
                <a:pathLst>
                  <a:path w="2665209" h="3575717" extrusionOk="0">
                    <a:moveTo>
                      <a:pt x="2658427" y="839868"/>
                    </a:moveTo>
                    <a:cubicBezTo>
                      <a:pt x="2655570" y="804625"/>
                      <a:pt x="2629852" y="784623"/>
                      <a:pt x="2605088" y="765573"/>
                    </a:cubicBezTo>
                    <a:cubicBezTo>
                      <a:pt x="2372677" y="581740"/>
                      <a:pt x="1734503" y="73105"/>
                      <a:pt x="1640205" y="12145"/>
                    </a:cubicBezTo>
                    <a:cubicBezTo>
                      <a:pt x="1564957" y="-21192"/>
                      <a:pt x="1519238" y="18813"/>
                      <a:pt x="1479232" y="75010"/>
                    </a:cubicBezTo>
                    <a:cubicBezTo>
                      <a:pt x="1475423" y="79773"/>
                      <a:pt x="113347" y="1802845"/>
                      <a:pt x="1905" y="1944768"/>
                    </a:cubicBezTo>
                    <a:cubicBezTo>
                      <a:pt x="953" y="1946673"/>
                      <a:pt x="0" y="1947625"/>
                      <a:pt x="0" y="1949530"/>
                    </a:cubicBezTo>
                    <a:cubicBezTo>
                      <a:pt x="0" y="1950483"/>
                      <a:pt x="1905" y="1952388"/>
                      <a:pt x="2857" y="1952388"/>
                    </a:cubicBezTo>
                    <a:cubicBezTo>
                      <a:pt x="66675" y="1952388"/>
                      <a:pt x="262890" y="1962865"/>
                      <a:pt x="295275" y="1944768"/>
                    </a:cubicBezTo>
                    <a:lnTo>
                      <a:pt x="295275" y="1944768"/>
                    </a:lnTo>
                    <a:lnTo>
                      <a:pt x="295275" y="1944768"/>
                    </a:lnTo>
                    <a:cubicBezTo>
                      <a:pt x="343853" y="1883808"/>
                      <a:pt x="759143" y="1358028"/>
                      <a:pt x="918210" y="1157050"/>
                    </a:cubicBezTo>
                    <a:cubicBezTo>
                      <a:pt x="937260" y="1134190"/>
                      <a:pt x="957263" y="1112283"/>
                      <a:pt x="976313" y="1088470"/>
                    </a:cubicBezTo>
                    <a:cubicBezTo>
                      <a:pt x="1168718" y="843678"/>
                      <a:pt x="1553528" y="354093"/>
                      <a:pt x="1553528" y="354093"/>
                    </a:cubicBezTo>
                    <a:cubicBezTo>
                      <a:pt x="1573530" y="329328"/>
                      <a:pt x="1593532" y="304563"/>
                      <a:pt x="1613535" y="279798"/>
                    </a:cubicBezTo>
                    <a:cubicBezTo>
                      <a:pt x="1616393" y="280750"/>
                      <a:pt x="2116455" y="680800"/>
                      <a:pt x="2365058" y="877015"/>
                    </a:cubicBezTo>
                    <a:cubicBezTo>
                      <a:pt x="2389823" y="896065"/>
                      <a:pt x="2377440" y="906543"/>
                      <a:pt x="2365058" y="920830"/>
                    </a:cubicBezTo>
                    <a:cubicBezTo>
                      <a:pt x="2250758" y="1062753"/>
                      <a:pt x="2136458" y="1204675"/>
                      <a:pt x="2022157" y="1346598"/>
                    </a:cubicBezTo>
                    <a:cubicBezTo>
                      <a:pt x="1850707" y="1559005"/>
                      <a:pt x="355282" y="3402093"/>
                      <a:pt x="306705" y="3462100"/>
                    </a:cubicBezTo>
                    <a:cubicBezTo>
                      <a:pt x="293370" y="3478293"/>
                      <a:pt x="304800" y="3494485"/>
                      <a:pt x="316230" y="3508773"/>
                    </a:cubicBezTo>
                    <a:cubicBezTo>
                      <a:pt x="380047" y="3589735"/>
                      <a:pt x="477203" y="3598308"/>
                      <a:pt x="558165" y="3528775"/>
                    </a:cubicBezTo>
                    <a:cubicBezTo>
                      <a:pt x="561022" y="3522108"/>
                      <a:pt x="2353627" y="1301830"/>
                      <a:pt x="2626995" y="966550"/>
                    </a:cubicBezTo>
                    <a:cubicBezTo>
                      <a:pt x="2658427" y="928450"/>
                      <a:pt x="2675573" y="889398"/>
                      <a:pt x="2658427" y="839868"/>
                    </a:cubicBezTo>
                    <a:close/>
                    <a:moveTo>
                      <a:pt x="1734503" y="200740"/>
                    </a:moveTo>
                    <a:cubicBezTo>
                      <a:pt x="1734503" y="200740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4503" y="200740"/>
                    </a:cubicBezTo>
                    <a:cubicBezTo>
                      <a:pt x="1734503" y="200740"/>
                      <a:pt x="1734503" y="200740"/>
                      <a:pt x="1734503" y="200740"/>
                    </a:cubicBezTo>
                    <a:close/>
                    <a:moveTo>
                      <a:pt x="1370648" y="2464833"/>
                    </a:moveTo>
                    <a:cubicBezTo>
                      <a:pt x="1370648" y="2465785"/>
                      <a:pt x="1369695" y="2465785"/>
                      <a:pt x="1369695" y="2466738"/>
                    </a:cubicBezTo>
                    <a:cubicBezTo>
                      <a:pt x="1370648" y="2465785"/>
                      <a:pt x="1370648" y="2465785"/>
                      <a:pt x="1370648" y="2464833"/>
                    </a:cubicBezTo>
                    <a:close/>
                    <a:moveTo>
                      <a:pt x="250507" y="1935243"/>
                    </a:move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8" name="Google Shape;598;p6"/>
            <p:cNvGrpSpPr/>
            <p:nvPr/>
          </p:nvGrpSpPr>
          <p:grpSpPr>
            <a:xfrm>
              <a:off x="9681600" y="4332001"/>
              <a:ext cx="2198657" cy="1777581"/>
              <a:chOff x="8851691" y="3742138"/>
              <a:chExt cx="2515051" cy="2033381"/>
            </a:xfrm>
          </p:grpSpPr>
          <p:sp>
            <p:nvSpPr>
              <p:cNvPr id="599" name="Google Shape;599;p6"/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/>
                <a:ahLst/>
                <a:cxnLst/>
                <a:rect l="l" t="t" r="r" b="b"/>
                <a:pathLst>
                  <a:path w="3831088" h="3114252" extrusionOk="0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/>
                <a:ahLst/>
                <a:cxnLst/>
                <a:rect l="l" t="t" r="r" b="b"/>
                <a:pathLst>
                  <a:path w="1882301" h="1882825" extrusionOk="0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/>
                <a:ahLst/>
                <a:cxnLst/>
                <a:rect l="l" t="t" r="r" b="b"/>
                <a:pathLst>
                  <a:path w="2123698" h="2134891" extrusionOk="0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/>
                <a:ahLst/>
                <a:cxnLst/>
                <a:rect l="l" t="t" r="r" b="b"/>
                <a:pathLst>
                  <a:path w="815663" h="1058343" extrusionOk="0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/>
                <a:ahLst/>
                <a:cxnLst/>
                <a:rect l="l" t="t" r="r" b="b"/>
                <a:pathLst>
                  <a:path w="868199" h="1097283" extrusionOk="0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/>
                <a:ahLst/>
                <a:cxnLst/>
                <a:rect l="l" t="t" r="r" b="b"/>
                <a:pathLst>
                  <a:path w="2922955" h="1595386" extrusionOk="0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2828" extrusionOk="0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"/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/>
                <a:ahLst/>
                <a:cxnLst/>
                <a:rect l="l" t="t" r="r" b="b"/>
                <a:pathLst>
                  <a:path w="817443" h="889403" extrusionOk="0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7" name="Google Shape;607;p6"/>
            <p:cNvGrpSpPr/>
            <p:nvPr/>
          </p:nvGrpSpPr>
          <p:grpSpPr>
            <a:xfrm rot="691095">
              <a:off x="6094799" y="4256294"/>
              <a:ext cx="4032348" cy="2023410"/>
              <a:chOff x="4489317" y="4011276"/>
              <a:chExt cx="5563035" cy="2444487"/>
            </a:xfrm>
          </p:grpSpPr>
          <p:sp>
            <p:nvSpPr>
              <p:cNvPr id="608" name="Google Shape;608;p6"/>
              <p:cNvSpPr/>
              <p:nvPr/>
            </p:nvSpPr>
            <p:spPr>
              <a:xfrm>
                <a:off x="4489317" y="4011276"/>
                <a:ext cx="5559287" cy="2441263"/>
              </a:xfrm>
              <a:custGeom>
                <a:avLst/>
                <a:gdLst/>
                <a:ahLst/>
                <a:cxnLst/>
                <a:rect l="l" t="t" r="r" b="b"/>
                <a:pathLst>
                  <a:path w="5559286" h="2441260" extrusionOk="0">
                    <a:moveTo>
                      <a:pt x="1582707" y="0"/>
                    </a:moveTo>
                    <a:lnTo>
                      <a:pt x="1598491" y="20034"/>
                    </a:lnTo>
                    <a:cubicBezTo>
                      <a:pt x="669726" y="239892"/>
                      <a:pt x="-5380" y="1209312"/>
                      <a:pt x="39627" y="1639031"/>
                    </a:cubicBezTo>
                    <a:cubicBezTo>
                      <a:pt x="48415" y="1671088"/>
                      <a:pt x="59810" y="1704136"/>
                      <a:pt x="73822" y="1738275"/>
                    </a:cubicBezTo>
                    <a:cubicBezTo>
                      <a:pt x="209757" y="2068014"/>
                      <a:pt x="1013770" y="2116310"/>
                      <a:pt x="1576192" y="1925627"/>
                    </a:cubicBezTo>
                    <a:cubicBezTo>
                      <a:pt x="1576329" y="1926310"/>
                      <a:pt x="1576465" y="1926994"/>
                      <a:pt x="1576602" y="1927677"/>
                    </a:cubicBezTo>
                    <a:lnTo>
                      <a:pt x="1614819" y="1914003"/>
                    </a:lnTo>
                    <a:cubicBezTo>
                      <a:pt x="1746502" y="1867177"/>
                      <a:pt x="1980525" y="1786779"/>
                      <a:pt x="2211439" y="1732034"/>
                    </a:cubicBezTo>
                    <a:cubicBezTo>
                      <a:pt x="2537490" y="1655339"/>
                      <a:pt x="2739242" y="1656549"/>
                      <a:pt x="2828876" y="1735666"/>
                    </a:cubicBezTo>
                    <a:cubicBezTo>
                      <a:pt x="2926941" y="1822856"/>
                      <a:pt x="2964418" y="1981494"/>
                      <a:pt x="2997523" y="2121967"/>
                    </a:cubicBezTo>
                    <a:cubicBezTo>
                      <a:pt x="3028754" y="2254366"/>
                      <a:pt x="3055613" y="2368601"/>
                      <a:pt x="3123072" y="2385958"/>
                    </a:cubicBezTo>
                    <a:cubicBezTo>
                      <a:pt x="3257052" y="2420270"/>
                      <a:pt x="3475045" y="2112279"/>
                      <a:pt x="3619332" y="1908836"/>
                    </a:cubicBezTo>
                    <a:cubicBezTo>
                      <a:pt x="3664618" y="1844654"/>
                      <a:pt x="3703656" y="1789757"/>
                      <a:pt x="3736136" y="1749390"/>
                    </a:cubicBezTo>
                    <a:cubicBezTo>
                      <a:pt x="3760809" y="1719116"/>
                      <a:pt x="3788917" y="1680769"/>
                      <a:pt x="3821709" y="1636367"/>
                    </a:cubicBezTo>
                    <a:cubicBezTo>
                      <a:pt x="3975366" y="1427271"/>
                      <a:pt x="4207100" y="1112419"/>
                      <a:pt x="4452263" y="1112419"/>
                    </a:cubicBezTo>
                    <a:lnTo>
                      <a:pt x="4460695" y="1112419"/>
                    </a:lnTo>
                    <a:cubicBezTo>
                      <a:pt x="4563758" y="1115648"/>
                      <a:pt x="4638401" y="1174178"/>
                      <a:pt x="4689619" y="1291643"/>
                    </a:cubicBezTo>
                    <a:cubicBezTo>
                      <a:pt x="4732405" y="1390135"/>
                      <a:pt x="4751769" y="1515269"/>
                      <a:pt x="4768945" y="1625871"/>
                    </a:cubicBezTo>
                    <a:cubicBezTo>
                      <a:pt x="4790495" y="1765537"/>
                      <a:pt x="4809233" y="1886635"/>
                      <a:pt x="4863575" y="1898744"/>
                    </a:cubicBezTo>
                    <a:cubicBezTo>
                      <a:pt x="5125603" y="1957274"/>
                      <a:pt x="5520675" y="1464005"/>
                      <a:pt x="5524735" y="1459160"/>
                    </a:cubicBezTo>
                    <a:cubicBezTo>
                      <a:pt x="5532855" y="1449070"/>
                      <a:pt x="5545661" y="1449070"/>
                      <a:pt x="5553469" y="1459564"/>
                    </a:cubicBezTo>
                    <a:cubicBezTo>
                      <a:pt x="5561277" y="1470059"/>
                      <a:pt x="5561277" y="1486609"/>
                      <a:pt x="5553156" y="1496701"/>
                    </a:cubicBezTo>
                    <a:cubicBezTo>
                      <a:pt x="5552219" y="1497912"/>
                      <a:pt x="5449469" y="1626679"/>
                      <a:pt x="5314239" y="1746161"/>
                    </a:cubicBezTo>
                    <a:cubicBezTo>
                      <a:pt x="5130288" y="1908432"/>
                      <a:pt x="4976319" y="1977458"/>
                      <a:pt x="4856705" y="1950816"/>
                    </a:cubicBezTo>
                    <a:cubicBezTo>
                      <a:pt x="4774879" y="1932652"/>
                      <a:pt x="4753643" y="1795407"/>
                      <a:pt x="4729283" y="1636770"/>
                    </a:cubicBezTo>
                    <a:cubicBezTo>
                      <a:pt x="4695553" y="1418795"/>
                      <a:pt x="4657451" y="1171353"/>
                      <a:pt x="4460071" y="1165298"/>
                    </a:cubicBezTo>
                    <a:lnTo>
                      <a:pt x="4452575" y="1165298"/>
                    </a:lnTo>
                    <a:cubicBezTo>
                      <a:pt x="4224901" y="1165298"/>
                      <a:pt x="4000663" y="1470463"/>
                      <a:pt x="3851378" y="1672696"/>
                    </a:cubicBezTo>
                    <a:cubicBezTo>
                      <a:pt x="3818274" y="1717502"/>
                      <a:pt x="3789853" y="1756253"/>
                      <a:pt x="3764556" y="1787738"/>
                    </a:cubicBezTo>
                    <a:cubicBezTo>
                      <a:pt x="3733013" y="1826490"/>
                      <a:pt x="3694600" y="1881387"/>
                      <a:pt x="3649627" y="1944357"/>
                    </a:cubicBezTo>
                    <a:cubicBezTo>
                      <a:pt x="3573423" y="2052134"/>
                      <a:pt x="3478480" y="2186149"/>
                      <a:pt x="3386349" y="2285852"/>
                    </a:cubicBezTo>
                    <a:cubicBezTo>
                      <a:pt x="3289533" y="2389995"/>
                      <a:pt x="3210206" y="2441260"/>
                      <a:pt x="3144621" y="2441260"/>
                    </a:cubicBezTo>
                    <a:cubicBezTo>
                      <a:pt x="3134627" y="2441260"/>
                      <a:pt x="3124945" y="2440049"/>
                      <a:pt x="3115576" y="2437627"/>
                    </a:cubicBezTo>
                    <a:cubicBezTo>
                      <a:pt x="3024070" y="2414215"/>
                      <a:pt x="2992527" y="2279797"/>
                      <a:pt x="2958797" y="2137306"/>
                    </a:cubicBezTo>
                    <a:cubicBezTo>
                      <a:pt x="2927566" y="2005310"/>
                      <a:pt x="2892587" y="1855956"/>
                      <a:pt x="2806078" y="1779261"/>
                    </a:cubicBezTo>
                    <a:cubicBezTo>
                      <a:pt x="2751735" y="1730822"/>
                      <a:pt x="2605574" y="1692475"/>
                      <a:pt x="2218934" y="1783702"/>
                    </a:cubicBezTo>
                    <a:cubicBezTo>
                      <a:pt x="1956906" y="1845461"/>
                      <a:pt x="1689881" y="1941532"/>
                      <a:pt x="1575888" y="1982301"/>
                    </a:cubicBezTo>
                    <a:lnTo>
                      <a:pt x="1563486" y="1980353"/>
                    </a:lnTo>
                    <a:lnTo>
                      <a:pt x="1417215" y="2022400"/>
                    </a:lnTo>
                    <a:cubicBezTo>
                      <a:pt x="1242636" y="2064320"/>
                      <a:pt x="1052746" y="2086333"/>
                      <a:pt x="870104" y="2086333"/>
                    </a:cubicBezTo>
                    <a:cubicBezTo>
                      <a:pt x="799237" y="2086333"/>
                      <a:pt x="729659" y="2083003"/>
                      <a:pt x="662014" y="2076341"/>
                    </a:cubicBezTo>
                    <a:cubicBezTo>
                      <a:pt x="470030" y="2056357"/>
                      <a:pt x="134381" y="1989743"/>
                      <a:pt x="40322" y="1761590"/>
                    </a:cubicBezTo>
                    <a:cubicBezTo>
                      <a:pt x="25021" y="1724120"/>
                      <a:pt x="12579" y="1687794"/>
                      <a:pt x="3006" y="1652484"/>
                    </a:cubicBezTo>
                    <a:cubicBezTo>
                      <a:pt x="-45644" y="1331850"/>
                      <a:pt x="496819" y="251717"/>
                      <a:pt x="1582707" y="0"/>
                    </a:cubicBezTo>
                    <a:close/>
                  </a:path>
                </a:pathLst>
              </a:custGeom>
              <a:solidFill>
                <a:srgbClr val="6C73A2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4596253" y="5151140"/>
                <a:ext cx="5456099" cy="1304623"/>
              </a:xfrm>
              <a:custGeom>
                <a:avLst/>
                <a:gdLst/>
                <a:ahLst/>
                <a:cxnLst/>
                <a:rect l="l" t="t" r="r" b="b"/>
                <a:pathLst>
                  <a:path w="8066757" h="1492361" extrusionOk="0">
                    <a:moveTo>
                      <a:pt x="6429118" y="0"/>
                    </a:moveTo>
                    <a:cubicBezTo>
                      <a:pt x="6431426" y="0"/>
                      <a:pt x="6434197" y="0"/>
                      <a:pt x="6436506" y="0"/>
                    </a:cubicBezTo>
                    <a:cubicBezTo>
                      <a:pt x="6575030" y="1847"/>
                      <a:pt x="6676152" y="63259"/>
                      <a:pt x="6746799" y="187930"/>
                    </a:cubicBezTo>
                    <a:cubicBezTo>
                      <a:pt x="6806826" y="294132"/>
                      <a:pt x="6836377" y="433579"/>
                      <a:pt x="6862235" y="556403"/>
                    </a:cubicBezTo>
                    <a:cubicBezTo>
                      <a:pt x="6899175" y="731405"/>
                      <a:pt x="6931035" y="882396"/>
                      <a:pt x="7031696" y="899942"/>
                    </a:cubicBezTo>
                    <a:cubicBezTo>
                      <a:pt x="7425565" y="970127"/>
                      <a:pt x="8033683" y="382325"/>
                      <a:pt x="8039686" y="376323"/>
                    </a:cubicBezTo>
                    <a:cubicBezTo>
                      <a:pt x="8046151" y="370320"/>
                      <a:pt x="8056309" y="370320"/>
                      <a:pt x="8062311" y="376784"/>
                    </a:cubicBezTo>
                    <a:cubicBezTo>
                      <a:pt x="8068314" y="383249"/>
                      <a:pt x="8068314" y="393407"/>
                      <a:pt x="8061849" y="399410"/>
                    </a:cubicBezTo>
                    <a:cubicBezTo>
                      <a:pt x="8060465" y="400795"/>
                      <a:pt x="7904857" y="552248"/>
                      <a:pt x="7701227" y="692157"/>
                    </a:cubicBezTo>
                    <a:cubicBezTo>
                      <a:pt x="7426026" y="881934"/>
                      <a:pt x="7198848" y="962278"/>
                      <a:pt x="7025693" y="931340"/>
                    </a:cubicBezTo>
                    <a:cubicBezTo>
                      <a:pt x="6903330" y="909638"/>
                      <a:pt x="6869623" y="748489"/>
                      <a:pt x="6830375" y="562406"/>
                    </a:cubicBezTo>
                    <a:cubicBezTo>
                      <a:pt x="6778198" y="315372"/>
                      <a:pt x="6719556" y="35555"/>
                      <a:pt x="6436044" y="31860"/>
                    </a:cubicBezTo>
                    <a:cubicBezTo>
                      <a:pt x="6433735" y="31860"/>
                      <a:pt x="6431426" y="31860"/>
                      <a:pt x="6429118" y="31860"/>
                    </a:cubicBezTo>
                    <a:cubicBezTo>
                      <a:pt x="6085579" y="31860"/>
                      <a:pt x="5752199" y="382787"/>
                      <a:pt x="5531023" y="615507"/>
                    </a:cubicBezTo>
                    <a:cubicBezTo>
                      <a:pt x="5482078" y="667222"/>
                      <a:pt x="5439597" y="711550"/>
                      <a:pt x="5402196" y="747566"/>
                    </a:cubicBezTo>
                    <a:cubicBezTo>
                      <a:pt x="5356021" y="791432"/>
                      <a:pt x="5299226" y="853306"/>
                      <a:pt x="5233659" y="924877"/>
                    </a:cubicBezTo>
                    <a:cubicBezTo>
                      <a:pt x="5012021" y="1167293"/>
                      <a:pt x="4712809" y="1492361"/>
                      <a:pt x="4491172" y="1492361"/>
                    </a:cubicBezTo>
                    <a:cubicBezTo>
                      <a:pt x="4477319" y="1492361"/>
                      <a:pt x="4463467" y="1490976"/>
                      <a:pt x="4450538" y="1488205"/>
                    </a:cubicBezTo>
                    <a:cubicBezTo>
                      <a:pt x="4313861" y="1460501"/>
                      <a:pt x="4264455" y="1303507"/>
                      <a:pt x="4212278" y="1137279"/>
                    </a:cubicBezTo>
                    <a:cubicBezTo>
                      <a:pt x="4162871" y="980286"/>
                      <a:pt x="4112079" y="817751"/>
                      <a:pt x="3986946" y="732328"/>
                    </a:cubicBezTo>
                    <a:cubicBezTo>
                      <a:pt x="3867815" y="651061"/>
                      <a:pt x="3577839" y="652446"/>
                      <a:pt x="3125329" y="736022"/>
                    </a:cubicBezTo>
                    <a:cubicBezTo>
                      <a:pt x="2755470" y="804823"/>
                      <a:pt x="2366681" y="912871"/>
                      <a:pt x="2179674" y="964586"/>
                    </a:cubicBezTo>
                    <a:lnTo>
                      <a:pt x="2167669" y="967818"/>
                    </a:lnTo>
                    <a:lnTo>
                      <a:pt x="2162920" y="967219"/>
                    </a:lnTo>
                    <a:lnTo>
                      <a:pt x="1937103" y="1017532"/>
                    </a:lnTo>
                    <a:cubicBezTo>
                      <a:pt x="1679214" y="1065753"/>
                      <a:pt x="1399893" y="1091470"/>
                      <a:pt x="1131288" y="1091470"/>
                    </a:cubicBezTo>
                    <a:cubicBezTo>
                      <a:pt x="1026513" y="1091470"/>
                      <a:pt x="923643" y="1087660"/>
                      <a:pt x="824583" y="1080040"/>
                    </a:cubicBezTo>
                    <a:cubicBezTo>
                      <a:pt x="460966" y="1051465"/>
                      <a:pt x="188432" y="973598"/>
                      <a:pt x="32698" y="856486"/>
                    </a:cubicBezTo>
                    <a:lnTo>
                      <a:pt x="0" y="826785"/>
                    </a:lnTo>
                    <a:cubicBezTo>
                      <a:pt x="251503" y="1005647"/>
                      <a:pt x="542995" y="1021892"/>
                      <a:pt x="826488" y="1051465"/>
                    </a:cubicBezTo>
                    <a:cubicBezTo>
                      <a:pt x="1154386" y="1077183"/>
                      <a:pt x="1520860" y="1058966"/>
                      <a:pt x="1856393" y="1002843"/>
                    </a:cubicBezTo>
                    <a:lnTo>
                      <a:pt x="2155932" y="939216"/>
                    </a:lnTo>
                    <a:lnTo>
                      <a:pt x="2158895" y="936882"/>
                    </a:lnTo>
                    <a:lnTo>
                      <a:pt x="2170900" y="933649"/>
                    </a:lnTo>
                    <a:cubicBezTo>
                      <a:pt x="2358370" y="881473"/>
                      <a:pt x="2748082" y="773424"/>
                      <a:pt x="3119788" y="704624"/>
                    </a:cubicBezTo>
                    <a:cubicBezTo>
                      <a:pt x="3581072" y="619201"/>
                      <a:pt x="3878897" y="620124"/>
                      <a:pt x="4005416" y="706009"/>
                    </a:cubicBezTo>
                    <a:cubicBezTo>
                      <a:pt x="4139784" y="797434"/>
                      <a:pt x="4194732" y="972898"/>
                      <a:pt x="4243215" y="1128044"/>
                    </a:cubicBezTo>
                    <a:cubicBezTo>
                      <a:pt x="4294468" y="1291964"/>
                      <a:pt x="4338796" y="1433258"/>
                      <a:pt x="4457003" y="1456807"/>
                    </a:cubicBezTo>
                    <a:cubicBezTo>
                      <a:pt x="4547505" y="1474815"/>
                      <a:pt x="4666635" y="1421253"/>
                      <a:pt x="4821782" y="1291964"/>
                    </a:cubicBezTo>
                    <a:cubicBezTo>
                      <a:pt x="4957073" y="1179297"/>
                      <a:pt x="5097444" y="1026460"/>
                      <a:pt x="5210110" y="903636"/>
                    </a:cubicBezTo>
                    <a:cubicBezTo>
                      <a:pt x="5276140" y="832065"/>
                      <a:pt x="5332934" y="769730"/>
                      <a:pt x="5380032" y="724940"/>
                    </a:cubicBezTo>
                    <a:cubicBezTo>
                      <a:pt x="5416971" y="689848"/>
                      <a:pt x="5458991" y="645520"/>
                      <a:pt x="5507935" y="593804"/>
                    </a:cubicBezTo>
                    <a:cubicBezTo>
                      <a:pt x="5732806" y="356930"/>
                      <a:pt x="6071727" y="0"/>
                      <a:pt x="6429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0" name="Google Shape;610;p6"/>
          <p:cNvSpPr txBox="1"/>
          <p:nvPr/>
        </p:nvSpPr>
        <p:spPr>
          <a:xfrm>
            <a:off x="168127" y="2516937"/>
            <a:ext cx="7138877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in Mandob’s database all the data entered by users.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Magic of algorithms will happen and everything will be</a:t>
            </a:r>
            <a:b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categorized and </a:t>
            </a:r>
            <a:r>
              <a:rPr lang="en-US" sz="2000" dirty="0" smtClean="0">
                <a:solidFill>
                  <a:schemeClr val="dk1"/>
                </a:solidFill>
              </a:rPr>
              <a:t>stored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buyers can feel free to customize </a:t>
            </a:r>
            <a:b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services bundles they need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7"/>
          <p:cNvGrpSpPr/>
          <p:nvPr/>
        </p:nvGrpSpPr>
        <p:grpSpPr>
          <a:xfrm>
            <a:off x="5927464" y="961852"/>
            <a:ext cx="3921982" cy="3410516"/>
            <a:chOff x="323529" y="2145621"/>
            <a:chExt cx="3921982" cy="3410516"/>
          </a:xfrm>
        </p:grpSpPr>
        <p:sp>
          <p:nvSpPr>
            <p:cNvPr id="616" name="Google Shape;616;p7"/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/>
              <a:ahLst/>
              <a:cxnLst/>
              <a:rect l="l" t="t" r="r" b="b"/>
              <a:pathLst>
                <a:path w="2715559" h="3287536" extrusionOk="0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/>
              <a:ahLst/>
              <a:cxnLst/>
              <a:rect l="l" t="t" r="r" b="b"/>
              <a:pathLst>
                <a:path w="2978438" h="2831285" extrusionOk="0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p7"/>
          <p:cNvGrpSpPr/>
          <p:nvPr/>
        </p:nvGrpSpPr>
        <p:grpSpPr>
          <a:xfrm>
            <a:off x="8436847" y="1033468"/>
            <a:ext cx="1264088" cy="2320350"/>
            <a:chOff x="2832912" y="2217237"/>
            <a:chExt cx="1264088" cy="2320350"/>
          </a:xfrm>
        </p:grpSpPr>
        <p:sp>
          <p:nvSpPr>
            <p:cNvPr id="619" name="Google Shape;619;p7"/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/>
              <a:ahLst/>
              <a:cxnLst/>
              <a:rect l="l" t="t" r="r" b="b"/>
              <a:pathLst>
                <a:path w="1604995" h="2946115" extrusionOk="0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/>
              <a:ahLst/>
              <a:cxnLst/>
              <a:rect l="l" t="t" r="r" b="b"/>
              <a:pathLst>
                <a:path w="1396365" h="2267902" extrusionOk="0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1" name="Google Shape;621;p7"/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622" name="Google Shape;622;p7"/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/>
                <a:ahLst/>
                <a:cxnLst/>
                <a:rect l="l" t="t" r="r" b="b"/>
                <a:pathLst>
                  <a:path w="284849" h="283866" extrusionOk="0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/>
                <a:ahLst/>
                <a:cxnLst/>
                <a:rect l="l" t="t" r="r" b="b"/>
                <a:pathLst>
                  <a:path w="102897" h="103851" extrusionOk="0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4" name="Google Shape;624;p7"/>
          <p:cNvGrpSpPr/>
          <p:nvPr/>
        </p:nvGrpSpPr>
        <p:grpSpPr>
          <a:xfrm>
            <a:off x="9115855" y="2666635"/>
            <a:ext cx="2226922" cy="2866313"/>
            <a:chOff x="3657008" y="3846050"/>
            <a:chExt cx="2226922" cy="2866313"/>
          </a:xfrm>
        </p:grpSpPr>
        <p:sp>
          <p:nvSpPr>
            <p:cNvPr id="625" name="Google Shape;625;p7"/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/>
              <a:ahLst/>
              <a:cxnLst/>
              <a:rect l="l" t="t" r="r" b="b"/>
              <a:pathLst>
                <a:path w="1744122" h="1515954" extrusionOk="0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/>
              <a:ahLst/>
              <a:cxnLst/>
              <a:rect l="l" t="t" r="r" b="b"/>
              <a:pathLst>
                <a:path w="2005484" h="2906844" extrusionOk="0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7"/>
          <p:cNvSpPr txBox="1"/>
          <p:nvPr/>
        </p:nvSpPr>
        <p:spPr>
          <a:xfrm>
            <a:off x="512438" y="2209127"/>
            <a:ext cx="480598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 Owner</a:t>
            </a:r>
            <a:br>
              <a:rPr lang="en-US" sz="20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Dashboard</a:t>
            </a:r>
            <a:endParaRPr sz="20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"/>
          <p:cNvSpPr txBox="1"/>
          <p:nvPr/>
        </p:nvSpPr>
        <p:spPr>
          <a:xfrm>
            <a:off x="512438" y="3892781"/>
            <a:ext cx="480598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 &amp; service provider Dashboard</a:t>
            </a:r>
            <a:endParaRPr sz="20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7" descr="C:\Users\kareem\Desktop\Andalos\ReadyAi\Mandoob LogoBlu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6665" y="1445726"/>
            <a:ext cx="801319" cy="110181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"/>
          <p:cNvSpPr txBox="1"/>
          <p:nvPr/>
        </p:nvSpPr>
        <p:spPr>
          <a:xfrm>
            <a:off x="407850" y="5284822"/>
            <a:ext cx="86694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simple and easy to use design, User Will feel Free and comfortable to navigate through products and services offered, manage their business and more.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"/>
          <p:cNvSpPr txBox="1"/>
          <p:nvPr/>
        </p:nvSpPr>
        <p:spPr>
          <a:xfrm>
            <a:off x="142875" y="961852"/>
            <a:ext cx="55451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Mandob contains two main dashboards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433</Words>
  <Application>Microsoft Office PowerPoint</Application>
  <PresentationFormat>Widescreen</PresentationFormat>
  <Paragraphs>84</Paragraphs>
  <Slides>15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Noto Sans Symbols</vt:lpstr>
      <vt:lpstr>Arial Black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abanoup safwt</cp:lastModifiedBy>
  <cp:revision>9</cp:revision>
  <dcterms:created xsi:type="dcterms:W3CDTF">2020-01-20T05:08:25Z</dcterms:created>
  <dcterms:modified xsi:type="dcterms:W3CDTF">2021-11-08T16:35:23Z</dcterms:modified>
</cp:coreProperties>
</file>